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notesSlides/notesSlide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notesSlides/notesSlide1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notesSlides/notesSlide14.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notesSlides/notesSlide15.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2.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3.xml" ContentType="application/vnd.openxmlformats-officedocument.themeOverride+xml"/>
  <Override PartName="/ppt/notesSlides/notesSlide16.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4.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5.xml" ContentType="application/vnd.openxmlformats-officedocument.themeOverride+xml"/>
  <Override PartName="/ppt/notesSlides/notesSlide17.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6.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7.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28.xml" ContentType="application/vnd.openxmlformats-officedocument.themeOverride+xml"/>
  <Override PartName="/ppt/notesSlides/notesSlide18.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29.xml" ContentType="application/vnd.openxmlformats-officedocument.themeOverride+xml"/>
  <Override PartName="/ppt/notesSlides/notesSlide19.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0.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1.xml" ContentType="application/vnd.openxmlformats-officedocument.themeOverride+xml"/>
  <Override PartName="/ppt/notesSlides/notesSlide20.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2.xml" ContentType="application/vnd.openxmlformats-officedocument.themeOverride+xml"/>
  <Override PartName="/ppt/notesSlides/notesSlide21.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3.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4.xml" ContentType="application/vnd.openxmlformats-officedocument.themeOverride+xml"/>
  <Override PartName="/ppt/drawings/drawing2.xml" ContentType="application/vnd.openxmlformats-officedocument.drawingml.chartshapes+xml"/>
  <Override PartName="/ppt/notesSlides/notesSlide22.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5.xml" ContentType="application/vnd.openxmlformats-officedocument.themeOverride+xml"/>
  <Override PartName="/ppt/notesSlides/notesSlide23.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24.xml" ContentType="application/vnd.openxmlformats-officedocument.presentationml.notesSl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25.xml" ContentType="application/vnd.openxmlformats-officedocument.presentationml.notesSl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36.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37.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theme/themeOverride38.xml" ContentType="application/vnd.openxmlformats-officedocument.themeOverride+xml"/>
  <Override PartName="/ppt/notesSlides/notesSlide26.xml" ContentType="application/vnd.openxmlformats-officedocument.presentationml.notesSl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39.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40.xml" ContentType="application/vnd.openxmlformats-officedocument.themeOverride+xml"/>
  <Override PartName="/ppt/drawings/drawing3.xml" ContentType="application/vnd.openxmlformats-officedocument.drawingml.chartshapes+xml"/>
  <Override PartName="/ppt/notesSlides/notesSlide27.xml" ContentType="application/vnd.openxmlformats-officedocument.presentationml.notesSl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41.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42.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43.xml" ContentType="application/vnd.openxmlformats-officedocument.themeOverride+xml"/>
  <Override PartName="/ppt/notesSlides/notesSlide28.xml" ContentType="application/vnd.openxmlformats-officedocument.presentationml.notesSl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44.xml" ContentType="application/vnd.openxmlformats-officedocument.themeOverride+xml"/>
  <Override PartName="/ppt/notesSlides/notesSlide29.xml" ContentType="application/vnd.openxmlformats-officedocument.presentationml.notesSl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45.xml" ContentType="application/vnd.openxmlformats-officedocument.themeOverride+xml"/>
  <Override PartName="/ppt/notesSlides/notesSlide30.xml" ContentType="application/vnd.openxmlformats-officedocument.presentationml.notesSl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46.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660" r:id="rId5"/>
    <p:sldMasterId id="2147483702" r:id="rId6"/>
    <p:sldMasterId id="2147483709" r:id="rId7"/>
    <p:sldMasterId id="2147483696" r:id="rId8"/>
    <p:sldMasterId id="2147483682" r:id="rId9"/>
    <p:sldMasterId id="2147483689" r:id="rId10"/>
  </p:sldMasterIdLst>
  <p:notesMasterIdLst>
    <p:notesMasterId r:id="rId57"/>
  </p:notesMasterIdLst>
  <p:sldIdLst>
    <p:sldId id="256" r:id="rId11"/>
    <p:sldId id="460" r:id="rId12"/>
    <p:sldId id="433" r:id="rId13"/>
    <p:sldId id="405" r:id="rId14"/>
    <p:sldId id="472" r:id="rId15"/>
    <p:sldId id="461" r:id="rId16"/>
    <p:sldId id="453" r:id="rId17"/>
    <p:sldId id="436" r:id="rId18"/>
    <p:sldId id="408" r:id="rId19"/>
    <p:sldId id="419" r:id="rId20"/>
    <p:sldId id="420" r:id="rId21"/>
    <p:sldId id="462" r:id="rId22"/>
    <p:sldId id="454" r:id="rId23"/>
    <p:sldId id="434" r:id="rId24"/>
    <p:sldId id="410" r:id="rId25"/>
    <p:sldId id="463" r:id="rId26"/>
    <p:sldId id="457" r:id="rId27"/>
    <p:sldId id="421" r:id="rId28"/>
    <p:sldId id="422" r:id="rId29"/>
    <p:sldId id="471" r:id="rId30"/>
    <p:sldId id="451" r:id="rId31"/>
    <p:sldId id="464" r:id="rId32"/>
    <p:sldId id="458" r:id="rId33"/>
    <p:sldId id="448" r:id="rId34"/>
    <p:sldId id="449" r:id="rId35"/>
    <p:sldId id="465" r:id="rId36"/>
    <p:sldId id="459" r:id="rId37"/>
    <p:sldId id="423" r:id="rId38"/>
    <p:sldId id="417" r:id="rId39"/>
    <p:sldId id="425" r:id="rId40"/>
    <p:sldId id="424" r:id="rId41"/>
    <p:sldId id="466" r:id="rId42"/>
    <p:sldId id="468" r:id="rId43"/>
    <p:sldId id="428" r:id="rId44"/>
    <p:sldId id="427" r:id="rId45"/>
    <p:sldId id="426" r:id="rId46"/>
    <p:sldId id="450" r:id="rId47"/>
    <p:sldId id="412" r:id="rId48"/>
    <p:sldId id="442" r:id="rId49"/>
    <p:sldId id="467" r:id="rId50"/>
    <p:sldId id="469" r:id="rId51"/>
    <p:sldId id="446" r:id="rId52"/>
    <p:sldId id="439" r:id="rId53"/>
    <p:sldId id="441" r:id="rId54"/>
    <p:sldId id="440" r:id="rId55"/>
    <p:sldId id="297"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Kings Caslon Display" panose="02000503000000020003" pitchFamily="2" charset="77"/>
      <p:regular r:id="rId62"/>
      <p:italic r:id="rId63"/>
    </p:embeddedFont>
    <p:embeddedFont>
      <p:font typeface="KingsBureauGrot FiveOne" panose="02000506040000020004" pitchFamily="2" charset="0"/>
      <p:regular r:id="rId64"/>
      <p:italic r:id="rId65"/>
    </p:embeddedFont>
    <p:embeddedFont>
      <p:font typeface="KingsBureauGrot ThreeSeven" panose="02000506040000020004" pitchFamily="2" charset="0"/>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son, Rebecca" initials="BR" lastIdx="33" clrIdx="0">
    <p:extLst>
      <p:ext uri="{19B8F6BF-5375-455C-9EA6-DF929625EA0E}">
        <p15:presenceInfo xmlns:p15="http://schemas.microsoft.com/office/powerpoint/2012/main" userId="S::k1645041@kcl.ac.uk::5c4d162c-130a-4569-9249-e28ba635d294" providerId="AD"/>
      </p:ext>
    </p:extLst>
  </p:cmAuthor>
  <p:cmAuthor id="2" name="Murkin, George" initials="MG" lastIdx="56" clrIdx="1">
    <p:extLst>
      <p:ext uri="{19B8F6BF-5375-455C-9EA6-DF929625EA0E}">
        <p15:presenceInfo xmlns:p15="http://schemas.microsoft.com/office/powerpoint/2012/main" userId="S::k1516170@kcl.ac.uk::7c0ccc5e-5dd6-4668-9ffc-0a00c4f4bc27" providerId="AD"/>
      </p:ext>
    </p:extLst>
  </p:cmAuthor>
  <p:cmAuthor id="3" name="Duffy, Bobby" initials="DB" lastIdx="5" clrIdx="2">
    <p:extLst>
      <p:ext uri="{19B8F6BF-5375-455C-9EA6-DF929625EA0E}">
        <p15:presenceInfo xmlns:p15="http://schemas.microsoft.com/office/powerpoint/2012/main" userId="S::k1767164@kcl.ac.uk::287a24ca-ba36-4303-85e0-49a260c60269" providerId="AD"/>
      </p:ext>
    </p:extLst>
  </p:cmAuthor>
  <p:cmAuthor id="4" name="Claudia Barclay" initials="CB" lastIdx="31" clrIdx="3">
    <p:extLst>
      <p:ext uri="{19B8F6BF-5375-455C-9EA6-DF929625EA0E}">
        <p15:presenceInfo xmlns:p15="http://schemas.microsoft.com/office/powerpoint/2012/main" userId="S::Claudia.Barclay@health.org.uk::44359dee-9d37-4081-8cba-8e830a543079" providerId="AD"/>
      </p:ext>
    </p:extLst>
  </p:cmAuthor>
  <p:cmAuthor id="5" name="Charles Tallack" initials="CT" lastIdx="13" clrIdx="4">
    <p:extLst>
      <p:ext uri="{19B8F6BF-5375-455C-9EA6-DF929625EA0E}">
        <p15:presenceInfo xmlns:p15="http://schemas.microsoft.com/office/powerpoint/2012/main" userId="S::charles.tallack@health.org.uk::92ebfe34-c09c-46b3-83f5-7918e38a45b5" providerId="AD"/>
      </p:ext>
    </p:extLst>
  </p:cmAuthor>
  <p:cmAuthor id="6" name="Shepard, Rebecca" initials="SR" lastIdx="5" clrIdx="5">
    <p:extLst>
      <p:ext uri="{19B8F6BF-5375-455C-9EA6-DF929625EA0E}">
        <p15:presenceInfo xmlns:p15="http://schemas.microsoft.com/office/powerpoint/2012/main" userId="S::k2143064@kcl.ac.uk::9a00f0a6-1291-41bf-a9d7-55e3d1aa87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3BBC4"/>
    <a:srgbClr val="F89F69"/>
    <a:srgbClr val="34A989"/>
    <a:srgbClr val="DA2F2A"/>
    <a:srgbClr val="43E1C4"/>
    <a:srgbClr val="501491"/>
    <a:srgbClr val="00B9E1"/>
    <a:srgbClr val="E7E6E6"/>
    <a:srgbClr val="ADAD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D05DA3-2C2B-DA4C-AF42-5D87D673502C}" v="1273" dt="2021-09-03T09:34:09.5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p:restoredTop sz="94830"/>
  </p:normalViewPr>
  <p:slideViewPr>
    <p:cSldViewPr snapToGrid="0">
      <p:cViewPr varScale="1">
        <p:scale>
          <a:sx n="121" d="100"/>
          <a:sy n="121" d="100"/>
        </p:scale>
        <p:origin x="456" y="176"/>
      </p:cViewPr>
      <p:guideLst>
        <p:guide orient="horz" pos="2160"/>
        <p:guide pos="3840"/>
      </p:guideLst>
    </p:cSldViewPr>
  </p:slideViewPr>
  <p:notesTextViewPr>
    <p:cViewPr>
      <p:scale>
        <a:sx n="20" d="100"/>
        <a:sy n="2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font" Target="fonts/font1.fntdata"/><Relationship Id="rId66" Type="http://schemas.openxmlformats.org/officeDocument/2006/relationships/font" Target="fonts/font9.fntdata"/><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font" Target="fonts/font7.fntdata"/><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font" Target="fonts/font5.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kin, George" userId="7c0ccc5e-5dd6-4668-9ffc-0a00c4f4bc27" providerId="ADAL" clId="{7D58EDE1-C849-0E42-AFFE-C8AA1FDBEE16}"/>
    <pc:docChg chg="undo custSel addSld delSld modSld modMainMaster">
      <pc:chgData name="Murkin, George" userId="7c0ccc5e-5dd6-4668-9ffc-0a00c4f4bc27" providerId="ADAL" clId="{7D58EDE1-C849-0E42-AFFE-C8AA1FDBEE16}" dt="2021-05-28T11:02:30.981" v="139" actId="20577"/>
      <pc:docMkLst>
        <pc:docMk/>
      </pc:docMkLst>
      <pc:sldChg chg="addSp delSp modSp mod">
        <pc:chgData name="Murkin, George" userId="7c0ccc5e-5dd6-4668-9ffc-0a00c4f4bc27" providerId="ADAL" clId="{7D58EDE1-C849-0E42-AFFE-C8AA1FDBEE16}" dt="2021-05-28T10:56:42.375" v="89" actId="1076"/>
        <pc:sldMkLst>
          <pc:docMk/>
          <pc:sldMk cId="3195992162" sldId="256"/>
        </pc:sldMkLst>
        <pc:spChg chg="mod">
          <ac:chgData name="Murkin, George" userId="7c0ccc5e-5dd6-4668-9ffc-0a00c4f4bc27" providerId="ADAL" clId="{7D58EDE1-C849-0E42-AFFE-C8AA1FDBEE16}" dt="2021-05-28T10:51:19.787" v="20" actId="20577"/>
          <ac:spMkLst>
            <pc:docMk/>
            <pc:sldMk cId="3195992162" sldId="256"/>
            <ac:spMk id="2" creationId="{C49613C0-9A00-F844-A271-576609704E51}"/>
          </ac:spMkLst>
        </pc:spChg>
        <pc:spChg chg="del">
          <ac:chgData name="Murkin, George" userId="7c0ccc5e-5dd6-4668-9ffc-0a00c4f4bc27" providerId="ADAL" clId="{7D58EDE1-C849-0E42-AFFE-C8AA1FDBEE16}" dt="2021-05-28T10:51:11.844" v="0" actId="478"/>
          <ac:spMkLst>
            <pc:docMk/>
            <pc:sldMk cId="3195992162" sldId="256"/>
            <ac:spMk id="8" creationId="{7E90D297-B8F9-C549-93FC-28558A3BA8C8}"/>
          </ac:spMkLst>
        </pc:spChg>
        <pc:spChg chg="mod">
          <ac:chgData name="Murkin, George" userId="7c0ccc5e-5dd6-4668-9ffc-0a00c4f4bc27" providerId="ADAL" clId="{7D58EDE1-C849-0E42-AFFE-C8AA1FDBEE16}" dt="2021-05-28T10:51:15.918" v="4" actId="20577"/>
          <ac:spMkLst>
            <pc:docMk/>
            <pc:sldMk cId="3195992162" sldId="256"/>
            <ac:spMk id="10" creationId="{DB908BEC-320F-2542-A451-40C2BC5529EB}"/>
          </ac:spMkLst>
        </pc:spChg>
        <pc:picChg chg="del">
          <ac:chgData name="Murkin, George" userId="7c0ccc5e-5dd6-4668-9ffc-0a00c4f4bc27" providerId="ADAL" clId="{7D58EDE1-C849-0E42-AFFE-C8AA1FDBEE16}" dt="2021-05-28T10:55:41.489" v="71" actId="478"/>
          <ac:picMkLst>
            <pc:docMk/>
            <pc:sldMk cId="3195992162" sldId="256"/>
            <ac:picMk id="5" creationId="{B964A819-B755-CC44-B770-1A7B228C1F54}"/>
          </ac:picMkLst>
        </pc:picChg>
        <pc:picChg chg="del">
          <ac:chgData name="Murkin, George" userId="7c0ccc5e-5dd6-4668-9ffc-0a00c4f4bc27" providerId="ADAL" clId="{7D58EDE1-C849-0E42-AFFE-C8AA1FDBEE16}" dt="2021-05-28T10:51:23.306" v="21" actId="478"/>
          <ac:picMkLst>
            <pc:docMk/>
            <pc:sldMk cId="3195992162" sldId="256"/>
            <ac:picMk id="6" creationId="{95FE8232-B5D3-3C41-A554-3AB5189F13A7}"/>
          </ac:picMkLst>
        </pc:picChg>
        <pc:picChg chg="del">
          <ac:chgData name="Murkin, George" userId="7c0ccc5e-5dd6-4668-9ffc-0a00c4f4bc27" providerId="ADAL" clId="{7D58EDE1-C849-0E42-AFFE-C8AA1FDBEE16}" dt="2021-05-28T10:55:41.489" v="71" actId="478"/>
          <ac:picMkLst>
            <pc:docMk/>
            <pc:sldMk cId="3195992162" sldId="256"/>
            <ac:picMk id="9" creationId="{A015DD68-F614-C244-A87E-1791026E229D}"/>
          </ac:picMkLst>
        </pc:picChg>
        <pc:picChg chg="add mod">
          <ac:chgData name="Murkin, George" userId="7c0ccc5e-5dd6-4668-9ffc-0a00c4f4bc27" providerId="ADAL" clId="{7D58EDE1-C849-0E42-AFFE-C8AA1FDBEE16}" dt="2021-05-28T10:55:41.741" v="72"/>
          <ac:picMkLst>
            <pc:docMk/>
            <pc:sldMk cId="3195992162" sldId="256"/>
            <ac:picMk id="11" creationId="{165D2AC0-AA05-A744-B3E2-66C6880CBAA5}"/>
          </ac:picMkLst>
        </pc:picChg>
        <pc:picChg chg="add mod">
          <ac:chgData name="Murkin, George" userId="7c0ccc5e-5dd6-4668-9ffc-0a00c4f4bc27" providerId="ADAL" clId="{7D58EDE1-C849-0E42-AFFE-C8AA1FDBEE16}" dt="2021-05-28T10:56:41.754" v="88" actId="1076"/>
          <ac:picMkLst>
            <pc:docMk/>
            <pc:sldMk cId="3195992162" sldId="256"/>
            <ac:picMk id="12" creationId="{3879000C-979C-164A-9F66-F4D3C38167A2}"/>
          </ac:picMkLst>
        </pc:picChg>
        <pc:picChg chg="add mod">
          <ac:chgData name="Murkin, George" userId="7c0ccc5e-5dd6-4668-9ffc-0a00c4f4bc27" providerId="ADAL" clId="{7D58EDE1-C849-0E42-AFFE-C8AA1FDBEE16}" dt="2021-05-28T10:56:42.375" v="89" actId="1076"/>
          <ac:picMkLst>
            <pc:docMk/>
            <pc:sldMk cId="3195992162" sldId="256"/>
            <ac:picMk id="13" creationId="{9ED132D6-36AE-754B-AFF0-FDBC4116D2BC}"/>
          </ac:picMkLst>
        </pc:picChg>
      </pc:sldChg>
      <pc:sldChg chg="addSp delSp modSp mod">
        <pc:chgData name="Murkin, George" userId="7c0ccc5e-5dd6-4668-9ffc-0a00c4f4bc27" providerId="ADAL" clId="{7D58EDE1-C849-0E42-AFFE-C8AA1FDBEE16}" dt="2021-05-28T10:55:36.802" v="70" actId="1076"/>
        <pc:sldMkLst>
          <pc:docMk/>
          <pc:sldMk cId="4288119701" sldId="297"/>
        </pc:sldMkLst>
        <pc:spChg chg="add del mod">
          <ac:chgData name="Murkin, George" userId="7c0ccc5e-5dd6-4668-9ffc-0a00c4f4bc27" providerId="ADAL" clId="{7D58EDE1-C849-0E42-AFFE-C8AA1FDBEE16}" dt="2021-05-28T10:52:28.927" v="41" actId="478"/>
          <ac:spMkLst>
            <pc:docMk/>
            <pc:sldMk cId="4288119701" sldId="297"/>
            <ac:spMk id="3" creationId="{8D0582E5-26F2-1048-865B-134C589B7990}"/>
          </ac:spMkLst>
        </pc:spChg>
        <pc:spChg chg="del">
          <ac:chgData name="Murkin, George" userId="7c0ccc5e-5dd6-4668-9ffc-0a00c4f4bc27" providerId="ADAL" clId="{7D58EDE1-C849-0E42-AFFE-C8AA1FDBEE16}" dt="2021-05-28T10:52:06.670" v="38" actId="478"/>
          <ac:spMkLst>
            <pc:docMk/>
            <pc:sldMk cId="4288119701" sldId="297"/>
            <ac:spMk id="4" creationId="{F92C8521-8666-9944-9CD5-CD58B0F9DBB2}"/>
          </ac:spMkLst>
        </pc:spChg>
        <pc:picChg chg="del">
          <ac:chgData name="Murkin, George" userId="7c0ccc5e-5dd6-4668-9ffc-0a00c4f4bc27" providerId="ADAL" clId="{7D58EDE1-C849-0E42-AFFE-C8AA1FDBEE16}" dt="2021-05-28T10:55:06.140" v="54" actId="478"/>
          <ac:picMkLst>
            <pc:docMk/>
            <pc:sldMk cId="4288119701" sldId="297"/>
            <ac:picMk id="11" creationId="{DB6C0DC8-C25F-F844-83C7-F56111AC1416}"/>
          </ac:picMkLst>
        </pc:picChg>
        <pc:picChg chg="del">
          <ac:chgData name="Murkin, George" userId="7c0ccc5e-5dd6-4668-9ffc-0a00c4f4bc27" providerId="ADAL" clId="{7D58EDE1-C849-0E42-AFFE-C8AA1FDBEE16}" dt="2021-05-28T10:52:03.610" v="37" actId="478"/>
          <ac:picMkLst>
            <pc:docMk/>
            <pc:sldMk cId="4288119701" sldId="297"/>
            <ac:picMk id="14" creationId="{A366F260-5A5A-0244-8651-6914970CC0D7}"/>
          </ac:picMkLst>
        </pc:picChg>
        <pc:picChg chg="add mod modCrop">
          <ac:chgData name="Murkin, George" userId="7c0ccc5e-5dd6-4668-9ffc-0a00c4f4bc27" providerId="ADAL" clId="{7D58EDE1-C849-0E42-AFFE-C8AA1FDBEE16}" dt="2021-05-28T10:55:36.802" v="70" actId="1076"/>
          <ac:picMkLst>
            <pc:docMk/>
            <pc:sldMk cId="4288119701" sldId="297"/>
            <ac:picMk id="15" creationId="{1E5CE455-E06B-F24D-966F-180988D07E68}"/>
          </ac:picMkLst>
        </pc:picChg>
        <pc:picChg chg="add mod">
          <ac:chgData name="Murkin, George" userId="7c0ccc5e-5dd6-4668-9ffc-0a00c4f4bc27" providerId="ADAL" clId="{7D58EDE1-C849-0E42-AFFE-C8AA1FDBEE16}" dt="2021-05-28T10:55:31.060" v="68" actId="732"/>
          <ac:picMkLst>
            <pc:docMk/>
            <pc:sldMk cId="4288119701" sldId="297"/>
            <ac:picMk id="1026" creationId="{E9B2933D-630F-1B47-B8D1-078DDCC9FE31}"/>
          </ac:picMkLst>
        </pc:picChg>
      </pc:sldChg>
      <pc:sldChg chg="del">
        <pc:chgData name="Murkin, George" userId="7c0ccc5e-5dd6-4668-9ffc-0a00c4f4bc27" providerId="ADAL" clId="{7D58EDE1-C849-0E42-AFFE-C8AA1FDBEE16}" dt="2021-05-28T10:52:01.598" v="36" actId="2696"/>
        <pc:sldMkLst>
          <pc:docMk/>
          <pc:sldMk cId="4124250354" sldId="324"/>
        </pc:sldMkLst>
      </pc:sldChg>
      <pc:sldChg chg="del">
        <pc:chgData name="Murkin, George" userId="7c0ccc5e-5dd6-4668-9ffc-0a00c4f4bc27" providerId="ADAL" clId="{7D58EDE1-C849-0E42-AFFE-C8AA1FDBEE16}" dt="2021-05-28T10:52:01.598" v="36" actId="2696"/>
        <pc:sldMkLst>
          <pc:docMk/>
          <pc:sldMk cId="3709549103" sldId="342"/>
        </pc:sldMkLst>
      </pc:sldChg>
      <pc:sldChg chg="del">
        <pc:chgData name="Murkin, George" userId="7c0ccc5e-5dd6-4668-9ffc-0a00c4f4bc27" providerId="ADAL" clId="{7D58EDE1-C849-0E42-AFFE-C8AA1FDBEE16}" dt="2021-05-28T10:52:01.598" v="36" actId="2696"/>
        <pc:sldMkLst>
          <pc:docMk/>
          <pc:sldMk cId="3794136891" sldId="343"/>
        </pc:sldMkLst>
      </pc:sldChg>
      <pc:sldChg chg="del">
        <pc:chgData name="Murkin, George" userId="7c0ccc5e-5dd6-4668-9ffc-0a00c4f4bc27" providerId="ADAL" clId="{7D58EDE1-C849-0E42-AFFE-C8AA1FDBEE16}" dt="2021-05-28T10:52:01.598" v="36" actId="2696"/>
        <pc:sldMkLst>
          <pc:docMk/>
          <pc:sldMk cId="3073522086" sldId="344"/>
        </pc:sldMkLst>
      </pc:sldChg>
      <pc:sldChg chg="del">
        <pc:chgData name="Murkin, George" userId="7c0ccc5e-5dd6-4668-9ffc-0a00c4f4bc27" providerId="ADAL" clId="{7D58EDE1-C849-0E42-AFFE-C8AA1FDBEE16}" dt="2021-05-28T10:52:01.598" v="36" actId="2696"/>
        <pc:sldMkLst>
          <pc:docMk/>
          <pc:sldMk cId="3354925771" sldId="346"/>
        </pc:sldMkLst>
      </pc:sldChg>
      <pc:sldChg chg="del">
        <pc:chgData name="Murkin, George" userId="7c0ccc5e-5dd6-4668-9ffc-0a00c4f4bc27" providerId="ADAL" clId="{7D58EDE1-C849-0E42-AFFE-C8AA1FDBEE16}" dt="2021-05-28T10:52:01.598" v="36" actId="2696"/>
        <pc:sldMkLst>
          <pc:docMk/>
          <pc:sldMk cId="436200476" sldId="348"/>
        </pc:sldMkLst>
      </pc:sldChg>
      <pc:sldChg chg="del">
        <pc:chgData name="Murkin, George" userId="7c0ccc5e-5dd6-4668-9ffc-0a00c4f4bc27" providerId="ADAL" clId="{7D58EDE1-C849-0E42-AFFE-C8AA1FDBEE16}" dt="2021-05-28T10:52:01.598" v="36" actId="2696"/>
        <pc:sldMkLst>
          <pc:docMk/>
          <pc:sldMk cId="382540659" sldId="351"/>
        </pc:sldMkLst>
      </pc:sldChg>
      <pc:sldChg chg="del">
        <pc:chgData name="Murkin, George" userId="7c0ccc5e-5dd6-4668-9ffc-0a00c4f4bc27" providerId="ADAL" clId="{7D58EDE1-C849-0E42-AFFE-C8AA1FDBEE16}" dt="2021-05-28T10:52:01.598" v="36" actId="2696"/>
        <pc:sldMkLst>
          <pc:docMk/>
          <pc:sldMk cId="934757362" sldId="352"/>
        </pc:sldMkLst>
      </pc:sldChg>
      <pc:sldChg chg="del">
        <pc:chgData name="Murkin, George" userId="7c0ccc5e-5dd6-4668-9ffc-0a00c4f4bc27" providerId="ADAL" clId="{7D58EDE1-C849-0E42-AFFE-C8AA1FDBEE16}" dt="2021-05-28T10:52:01.598" v="36" actId="2696"/>
        <pc:sldMkLst>
          <pc:docMk/>
          <pc:sldMk cId="3401690959" sldId="356"/>
        </pc:sldMkLst>
      </pc:sldChg>
      <pc:sldChg chg="del">
        <pc:chgData name="Murkin, George" userId="7c0ccc5e-5dd6-4668-9ffc-0a00c4f4bc27" providerId="ADAL" clId="{7D58EDE1-C849-0E42-AFFE-C8AA1FDBEE16}" dt="2021-05-28T10:52:01.598" v="36" actId="2696"/>
        <pc:sldMkLst>
          <pc:docMk/>
          <pc:sldMk cId="1230966501" sldId="357"/>
        </pc:sldMkLst>
      </pc:sldChg>
      <pc:sldChg chg="del">
        <pc:chgData name="Murkin, George" userId="7c0ccc5e-5dd6-4668-9ffc-0a00c4f4bc27" providerId="ADAL" clId="{7D58EDE1-C849-0E42-AFFE-C8AA1FDBEE16}" dt="2021-05-28T10:52:01.598" v="36" actId="2696"/>
        <pc:sldMkLst>
          <pc:docMk/>
          <pc:sldMk cId="3383104759" sldId="358"/>
        </pc:sldMkLst>
      </pc:sldChg>
      <pc:sldChg chg="del">
        <pc:chgData name="Murkin, George" userId="7c0ccc5e-5dd6-4668-9ffc-0a00c4f4bc27" providerId="ADAL" clId="{7D58EDE1-C849-0E42-AFFE-C8AA1FDBEE16}" dt="2021-05-28T10:52:01.598" v="36" actId="2696"/>
        <pc:sldMkLst>
          <pc:docMk/>
          <pc:sldMk cId="1724560961" sldId="359"/>
        </pc:sldMkLst>
      </pc:sldChg>
      <pc:sldChg chg="del">
        <pc:chgData name="Murkin, George" userId="7c0ccc5e-5dd6-4668-9ffc-0a00c4f4bc27" providerId="ADAL" clId="{7D58EDE1-C849-0E42-AFFE-C8AA1FDBEE16}" dt="2021-05-28T10:52:01.598" v="36" actId="2696"/>
        <pc:sldMkLst>
          <pc:docMk/>
          <pc:sldMk cId="3071564456" sldId="360"/>
        </pc:sldMkLst>
      </pc:sldChg>
      <pc:sldChg chg="del">
        <pc:chgData name="Murkin, George" userId="7c0ccc5e-5dd6-4668-9ffc-0a00c4f4bc27" providerId="ADAL" clId="{7D58EDE1-C849-0E42-AFFE-C8AA1FDBEE16}" dt="2021-05-28T10:52:01.598" v="36" actId="2696"/>
        <pc:sldMkLst>
          <pc:docMk/>
          <pc:sldMk cId="2072368633" sldId="361"/>
        </pc:sldMkLst>
      </pc:sldChg>
      <pc:sldChg chg="del">
        <pc:chgData name="Murkin, George" userId="7c0ccc5e-5dd6-4668-9ffc-0a00c4f4bc27" providerId="ADAL" clId="{7D58EDE1-C849-0E42-AFFE-C8AA1FDBEE16}" dt="2021-05-28T10:52:01.598" v="36" actId="2696"/>
        <pc:sldMkLst>
          <pc:docMk/>
          <pc:sldMk cId="64607198" sldId="364"/>
        </pc:sldMkLst>
      </pc:sldChg>
      <pc:sldChg chg="del">
        <pc:chgData name="Murkin, George" userId="7c0ccc5e-5dd6-4668-9ffc-0a00c4f4bc27" providerId="ADAL" clId="{7D58EDE1-C849-0E42-AFFE-C8AA1FDBEE16}" dt="2021-05-28T10:52:01.598" v="36" actId="2696"/>
        <pc:sldMkLst>
          <pc:docMk/>
          <pc:sldMk cId="2540602178" sldId="374"/>
        </pc:sldMkLst>
      </pc:sldChg>
      <pc:sldChg chg="del">
        <pc:chgData name="Murkin, George" userId="7c0ccc5e-5dd6-4668-9ffc-0a00c4f4bc27" providerId="ADAL" clId="{7D58EDE1-C849-0E42-AFFE-C8AA1FDBEE16}" dt="2021-05-28T10:52:01.598" v="36" actId="2696"/>
        <pc:sldMkLst>
          <pc:docMk/>
          <pc:sldMk cId="3916158271" sldId="376"/>
        </pc:sldMkLst>
      </pc:sldChg>
      <pc:sldChg chg="del">
        <pc:chgData name="Murkin, George" userId="7c0ccc5e-5dd6-4668-9ffc-0a00c4f4bc27" providerId="ADAL" clId="{7D58EDE1-C849-0E42-AFFE-C8AA1FDBEE16}" dt="2021-05-28T10:52:01.598" v="36" actId="2696"/>
        <pc:sldMkLst>
          <pc:docMk/>
          <pc:sldMk cId="3920463417" sldId="380"/>
        </pc:sldMkLst>
      </pc:sldChg>
      <pc:sldChg chg="del">
        <pc:chgData name="Murkin, George" userId="7c0ccc5e-5dd6-4668-9ffc-0a00c4f4bc27" providerId="ADAL" clId="{7D58EDE1-C849-0E42-AFFE-C8AA1FDBEE16}" dt="2021-05-28T10:52:01.598" v="36" actId="2696"/>
        <pc:sldMkLst>
          <pc:docMk/>
          <pc:sldMk cId="2651075465" sldId="382"/>
        </pc:sldMkLst>
      </pc:sldChg>
      <pc:sldChg chg="del">
        <pc:chgData name="Murkin, George" userId="7c0ccc5e-5dd6-4668-9ffc-0a00c4f4bc27" providerId="ADAL" clId="{7D58EDE1-C849-0E42-AFFE-C8AA1FDBEE16}" dt="2021-05-28T10:52:01.598" v="36" actId="2696"/>
        <pc:sldMkLst>
          <pc:docMk/>
          <pc:sldMk cId="193279853" sldId="383"/>
        </pc:sldMkLst>
      </pc:sldChg>
      <pc:sldChg chg="del">
        <pc:chgData name="Murkin, George" userId="7c0ccc5e-5dd6-4668-9ffc-0a00c4f4bc27" providerId="ADAL" clId="{7D58EDE1-C849-0E42-AFFE-C8AA1FDBEE16}" dt="2021-05-28T10:52:01.598" v="36" actId="2696"/>
        <pc:sldMkLst>
          <pc:docMk/>
          <pc:sldMk cId="1715815884" sldId="384"/>
        </pc:sldMkLst>
      </pc:sldChg>
      <pc:sldChg chg="del">
        <pc:chgData name="Murkin, George" userId="7c0ccc5e-5dd6-4668-9ffc-0a00c4f4bc27" providerId="ADAL" clId="{7D58EDE1-C849-0E42-AFFE-C8AA1FDBEE16}" dt="2021-05-28T10:52:01.598" v="36" actId="2696"/>
        <pc:sldMkLst>
          <pc:docMk/>
          <pc:sldMk cId="3098224428" sldId="386"/>
        </pc:sldMkLst>
      </pc:sldChg>
      <pc:sldChg chg="del">
        <pc:chgData name="Murkin, George" userId="7c0ccc5e-5dd6-4668-9ffc-0a00c4f4bc27" providerId="ADAL" clId="{7D58EDE1-C849-0E42-AFFE-C8AA1FDBEE16}" dt="2021-05-28T10:52:01.598" v="36" actId="2696"/>
        <pc:sldMkLst>
          <pc:docMk/>
          <pc:sldMk cId="3549215101" sldId="387"/>
        </pc:sldMkLst>
      </pc:sldChg>
      <pc:sldChg chg="del">
        <pc:chgData name="Murkin, George" userId="7c0ccc5e-5dd6-4668-9ffc-0a00c4f4bc27" providerId="ADAL" clId="{7D58EDE1-C849-0E42-AFFE-C8AA1FDBEE16}" dt="2021-05-28T10:52:01.598" v="36" actId="2696"/>
        <pc:sldMkLst>
          <pc:docMk/>
          <pc:sldMk cId="3976986564" sldId="388"/>
        </pc:sldMkLst>
      </pc:sldChg>
      <pc:sldChg chg="del">
        <pc:chgData name="Murkin, George" userId="7c0ccc5e-5dd6-4668-9ffc-0a00c4f4bc27" providerId="ADAL" clId="{7D58EDE1-C849-0E42-AFFE-C8AA1FDBEE16}" dt="2021-05-28T10:52:01.598" v="36" actId="2696"/>
        <pc:sldMkLst>
          <pc:docMk/>
          <pc:sldMk cId="795630095" sldId="389"/>
        </pc:sldMkLst>
      </pc:sldChg>
      <pc:sldChg chg="del">
        <pc:chgData name="Murkin, George" userId="7c0ccc5e-5dd6-4668-9ffc-0a00c4f4bc27" providerId="ADAL" clId="{7D58EDE1-C849-0E42-AFFE-C8AA1FDBEE16}" dt="2021-05-28T10:52:01.598" v="36" actId="2696"/>
        <pc:sldMkLst>
          <pc:docMk/>
          <pc:sldMk cId="530164007" sldId="390"/>
        </pc:sldMkLst>
      </pc:sldChg>
      <pc:sldChg chg="del">
        <pc:chgData name="Murkin, George" userId="7c0ccc5e-5dd6-4668-9ffc-0a00c4f4bc27" providerId="ADAL" clId="{7D58EDE1-C849-0E42-AFFE-C8AA1FDBEE16}" dt="2021-05-28T10:52:01.598" v="36" actId="2696"/>
        <pc:sldMkLst>
          <pc:docMk/>
          <pc:sldMk cId="93914249" sldId="392"/>
        </pc:sldMkLst>
      </pc:sldChg>
      <pc:sldChg chg="del">
        <pc:chgData name="Murkin, George" userId="7c0ccc5e-5dd6-4668-9ffc-0a00c4f4bc27" providerId="ADAL" clId="{7D58EDE1-C849-0E42-AFFE-C8AA1FDBEE16}" dt="2021-05-28T10:52:01.598" v="36" actId="2696"/>
        <pc:sldMkLst>
          <pc:docMk/>
          <pc:sldMk cId="2268348407" sldId="394"/>
        </pc:sldMkLst>
      </pc:sldChg>
      <pc:sldChg chg="del">
        <pc:chgData name="Murkin, George" userId="7c0ccc5e-5dd6-4668-9ffc-0a00c4f4bc27" providerId="ADAL" clId="{7D58EDE1-C849-0E42-AFFE-C8AA1FDBEE16}" dt="2021-05-28T10:52:01.598" v="36" actId="2696"/>
        <pc:sldMkLst>
          <pc:docMk/>
          <pc:sldMk cId="2421917746" sldId="396"/>
        </pc:sldMkLst>
      </pc:sldChg>
      <pc:sldChg chg="del">
        <pc:chgData name="Murkin, George" userId="7c0ccc5e-5dd6-4668-9ffc-0a00c4f4bc27" providerId="ADAL" clId="{7D58EDE1-C849-0E42-AFFE-C8AA1FDBEE16}" dt="2021-05-28T10:52:01.598" v="36" actId="2696"/>
        <pc:sldMkLst>
          <pc:docMk/>
          <pc:sldMk cId="2626186673" sldId="398"/>
        </pc:sldMkLst>
      </pc:sldChg>
      <pc:sldChg chg="del">
        <pc:chgData name="Murkin, George" userId="7c0ccc5e-5dd6-4668-9ffc-0a00c4f4bc27" providerId="ADAL" clId="{7D58EDE1-C849-0E42-AFFE-C8AA1FDBEE16}" dt="2021-05-28T10:52:01.598" v="36" actId="2696"/>
        <pc:sldMkLst>
          <pc:docMk/>
          <pc:sldMk cId="418697085" sldId="399"/>
        </pc:sldMkLst>
      </pc:sldChg>
      <pc:sldChg chg="del">
        <pc:chgData name="Murkin, George" userId="7c0ccc5e-5dd6-4668-9ffc-0a00c4f4bc27" providerId="ADAL" clId="{7D58EDE1-C849-0E42-AFFE-C8AA1FDBEE16}" dt="2021-05-28T10:52:01.598" v="36" actId="2696"/>
        <pc:sldMkLst>
          <pc:docMk/>
          <pc:sldMk cId="3689209316" sldId="400"/>
        </pc:sldMkLst>
      </pc:sldChg>
      <pc:sldChg chg="del">
        <pc:chgData name="Murkin, George" userId="7c0ccc5e-5dd6-4668-9ffc-0a00c4f4bc27" providerId="ADAL" clId="{7D58EDE1-C849-0E42-AFFE-C8AA1FDBEE16}" dt="2021-05-28T10:52:01.598" v="36" actId="2696"/>
        <pc:sldMkLst>
          <pc:docMk/>
          <pc:sldMk cId="1527006444" sldId="401"/>
        </pc:sldMkLst>
      </pc:sldChg>
      <pc:sldChg chg="del">
        <pc:chgData name="Murkin, George" userId="7c0ccc5e-5dd6-4668-9ffc-0a00c4f4bc27" providerId="ADAL" clId="{7D58EDE1-C849-0E42-AFFE-C8AA1FDBEE16}" dt="2021-05-28T10:52:01.598" v="36" actId="2696"/>
        <pc:sldMkLst>
          <pc:docMk/>
          <pc:sldMk cId="2645010484" sldId="402"/>
        </pc:sldMkLst>
      </pc:sldChg>
      <pc:sldChg chg="del">
        <pc:chgData name="Murkin, George" userId="7c0ccc5e-5dd6-4668-9ffc-0a00c4f4bc27" providerId="ADAL" clId="{7D58EDE1-C849-0E42-AFFE-C8AA1FDBEE16}" dt="2021-05-28T10:52:01.598" v="36" actId="2696"/>
        <pc:sldMkLst>
          <pc:docMk/>
          <pc:sldMk cId="2813334822" sldId="403"/>
        </pc:sldMkLst>
      </pc:sldChg>
      <pc:sldChg chg="delSp modSp mod">
        <pc:chgData name="Murkin, George" userId="7c0ccc5e-5dd6-4668-9ffc-0a00c4f4bc27" providerId="ADAL" clId="{7D58EDE1-C849-0E42-AFFE-C8AA1FDBEE16}" dt="2021-05-28T10:51:45.933" v="35" actId="20577"/>
        <pc:sldMkLst>
          <pc:docMk/>
          <pc:sldMk cId="886329202" sldId="404"/>
        </pc:sldMkLst>
        <pc:spChg chg="del mod">
          <ac:chgData name="Murkin, George" userId="7c0ccc5e-5dd6-4668-9ffc-0a00c4f4bc27" providerId="ADAL" clId="{7D58EDE1-C849-0E42-AFFE-C8AA1FDBEE16}" dt="2021-05-28T10:51:36.184" v="23" actId="478"/>
          <ac:spMkLst>
            <pc:docMk/>
            <pc:sldMk cId="886329202" sldId="404"/>
            <ac:spMk id="2" creationId="{59063EB6-B89C-4CD1-868A-25B1C9B14CEB}"/>
          </ac:spMkLst>
        </pc:spChg>
        <pc:spChg chg="mod">
          <ac:chgData name="Murkin, George" userId="7c0ccc5e-5dd6-4668-9ffc-0a00c4f4bc27" providerId="ADAL" clId="{7D58EDE1-C849-0E42-AFFE-C8AA1FDBEE16}" dt="2021-05-28T10:51:42.755" v="30" actId="20577"/>
          <ac:spMkLst>
            <pc:docMk/>
            <pc:sldMk cId="886329202" sldId="404"/>
            <ac:spMk id="5" creationId="{21A4D17B-EC08-A04E-8C51-668AB29F13F1}"/>
          </ac:spMkLst>
        </pc:spChg>
        <pc:spChg chg="mod">
          <ac:chgData name="Murkin, George" userId="7c0ccc5e-5dd6-4668-9ffc-0a00c4f4bc27" providerId="ADAL" clId="{7D58EDE1-C849-0E42-AFFE-C8AA1FDBEE16}" dt="2021-05-28T10:51:45.933" v="35" actId="20577"/>
          <ac:spMkLst>
            <pc:docMk/>
            <pc:sldMk cId="886329202" sldId="404"/>
            <ac:spMk id="7" creationId="{8FA5D14E-1BF8-604D-84D7-D8613423E688}"/>
          </ac:spMkLst>
        </pc:spChg>
      </pc:sldChg>
      <pc:sldChg chg="addSp delSp modSp new mod modClrScheme chgLayout">
        <pc:chgData name="Murkin, George" userId="7c0ccc5e-5dd6-4668-9ffc-0a00c4f4bc27" providerId="ADAL" clId="{7D58EDE1-C849-0E42-AFFE-C8AA1FDBEE16}" dt="2021-05-28T11:02:30.981" v="139" actId="20577"/>
        <pc:sldMkLst>
          <pc:docMk/>
          <pc:sldMk cId="1263023667" sldId="405"/>
        </pc:sldMkLst>
        <pc:spChg chg="del mod ord">
          <ac:chgData name="Murkin, George" userId="7c0ccc5e-5dd6-4668-9ffc-0a00c4f4bc27" providerId="ADAL" clId="{7D58EDE1-C849-0E42-AFFE-C8AA1FDBEE16}" dt="2021-05-28T10:55:50.809" v="74" actId="700"/>
          <ac:spMkLst>
            <pc:docMk/>
            <pc:sldMk cId="1263023667" sldId="405"/>
            <ac:spMk id="2" creationId="{0E35378B-6293-7242-943E-4978E36A0355}"/>
          </ac:spMkLst>
        </pc:spChg>
        <pc:spChg chg="del">
          <ac:chgData name="Murkin, George" userId="7c0ccc5e-5dd6-4668-9ffc-0a00c4f4bc27" providerId="ADAL" clId="{7D58EDE1-C849-0E42-AFFE-C8AA1FDBEE16}" dt="2021-05-28T10:55:50.809" v="74" actId="700"/>
          <ac:spMkLst>
            <pc:docMk/>
            <pc:sldMk cId="1263023667" sldId="405"/>
            <ac:spMk id="3" creationId="{78DD2D3B-E9E5-1E42-8A7F-DB03E2520075}"/>
          </ac:spMkLst>
        </pc:spChg>
        <pc:spChg chg="del mod ord">
          <ac:chgData name="Murkin, George" userId="7c0ccc5e-5dd6-4668-9ffc-0a00c4f4bc27" providerId="ADAL" clId="{7D58EDE1-C849-0E42-AFFE-C8AA1FDBEE16}" dt="2021-05-28T10:55:50.809" v="74" actId="700"/>
          <ac:spMkLst>
            <pc:docMk/>
            <pc:sldMk cId="1263023667" sldId="405"/>
            <ac:spMk id="4" creationId="{914DE8FE-BFD0-6344-A44B-3E0AF813A6CC}"/>
          </ac:spMkLst>
        </pc:spChg>
        <pc:spChg chg="add del mod ord">
          <ac:chgData name="Murkin, George" userId="7c0ccc5e-5dd6-4668-9ffc-0a00c4f4bc27" providerId="ADAL" clId="{7D58EDE1-C849-0E42-AFFE-C8AA1FDBEE16}" dt="2021-05-28T11:02:18.794" v="131" actId="700"/>
          <ac:spMkLst>
            <pc:docMk/>
            <pc:sldMk cId="1263023667" sldId="405"/>
            <ac:spMk id="5" creationId="{FC44C177-55C3-0244-9FCF-B7514578917F}"/>
          </ac:spMkLst>
        </pc:spChg>
        <pc:spChg chg="add del mod ord">
          <ac:chgData name="Murkin, George" userId="7c0ccc5e-5dd6-4668-9ffc-0a00c4f4bc27" providerId="ADAL" clId="{7D58EDE1-C849-0E42-AFFE-C8AA1FDBEE16}" dt="2021-05-28T11:02:18.794" v="131" actId="700"/>
          <ac:spMkLst>
            <pc:docMk/>
            <pc:sldMk cId="1263023667" sldId="405"/>
            <ac:spMk id="6" creationId="{A564DB09-E997-B844-A5CA-5932C5E45656}"/>
          </ac:spMkLst>
        </pc:spChg>
        <pc:spChg chg="add mod ord">
          <ac:chgData name="Murkin, George" userId="7c0ccc5e-5dd6-4668-9ffc-0a00c4f4bc27" providerId="ADAL" clId="{7D58EDE1-C849-0E42-AFFE-C8AA1FDBEE16}" dt="2021-05-28T11:02:18.794" v="131" actId="700"/>
          <ac:spMkLst>
            <pc:docMk/>
            <pc:sldMk cId="1263023667" sldId="405"/>
            <ac:spMk id="7" creationId="{CB361E5C-23C9-5040-8D47-86835CC6CE2E}"/>
          </ac:spMkLst>
        </pc:spChg>
        <pc:spChg chg="mod">
          <ac:chgData name="Murkin, George" userId="7c0ccc5e-5dd6-4668-9ffc-0a00c4f4bc27" providerId="ADAL" clId="{7D58EDE1-C849-0E42-AFFE-C8AA1FDBEE16}" dt="2021-05-28T11:02:30.981" v="139" actId="20577"/>
          <ac:spMkLst>
            <pc:docMk/>
            <pc:sldMk cId="1263023667" sldId="405"/>
            <ac:spMk id="11" creationId="{579B3330-3356-7946-9B22-54A169FC2109}"/>
          </ac:spMkLst>
        </pc:spChg>
        <pc:grpChg chg="add mod">
          <ac:chgData name="Murkin, George" userId="7c0ccc5e-5dd6-4668-9ffc-0a00c4f4bc27" providerId="ADAL" clId="{7D58EDE1-C849-0E42-AFFE-C8AA1FDBEE16}" dt="2021-05-28T11:02:27.059" v="134"/>
          <ac:grpSpMkLst>
            <pc:docMk/>
            <pc:sldMk cId="1263023667" sldId="405"/>
            <ac:grpSpMk id="9" creationId="{151DA544-5214-D34B-B6DF-D6A10EF71761}"/>
          </ac:grpSpMkLst>
        </pc:grpChg>
        <pc:cxnChg chg="add del mod">
          <ac:chgData name="Murkin, George" userId="7c0ccc5e-5dd6-4668-9ffc-0a00c4f4bc27" providerId="ADAL" clId="{7D58EDE1-C849-0E42-AFFE-C8AA1FDBEE16}" dt="2021-05-28T11:02:26.863" v="133" actId="478"/>
          <ac:cxnSpMkLst>
            <pc:docMk/>
            <pc:sldMk cId="1263023667" sldId="405"/>
            <ac:cxnSpMk id="8" creationId="{1240DCB1-59BE-204D-987C-00A798635FBF}"/>
          </ac:cxnSpMkLst>
        </pc:cxnChg>
        <pc:cxnChg chg="mod">
          <ac:chgData name="Murkin, George" userId="7c0ccc5e-5dd6-4668-9ffc-0a00c4f4bc27" providerId="ADAL" clId="{7D58EDE1-C849-0E42-AFFE-C8AA1FDBEE16}" dt="2021-05-28T11:02:27.059" v="134"/>
          <ac:cxnSpMkLst>
            <pc:docMk/>
            <pc:sldMk cId="1263023667" sldId="405"/>
            <ac:cxnSpMk id="10" creationId="{6EDA4D66-2851-114D-8CCA-651B73A18A7E}"/>
          </ac:cxnSpMkLst>
        </pc:cxnChg>
      </pc:sldChg>
      <pc:sldChg chg="del">
        <pc:chgData name="Murkin, George" userId="7c0ccc5e-5dd6-4668-9ffc-0a00c4f4bc27" providerId="ADAL" clId="{7D58EDE1-C849-0E42-AFFE-C8AA1FDBEE16}" dt="2021-05-28T10:52:01.598" v="36" actId="2696"/>
        <pc:sldMkLst>
          <pc:docMk/>
          <pc:sldMk cId="2683488957" sldId="405"/>
        </pc:sldMkLst>
      </pc:sldChg>
      <pc:sldChg chg="del">
        <pc:chgData name="Murkin, George" userId="7c0ccc5e-5dd6-4668-9ffc-0a00c4f4bc27" providerId="ADAL" clId="{7D58EDE1-C849-0E42-AFFE-C8AA1FDBEE16}" dt="2021-05-28T10:52:01.598" v="36" actId="2696"/>
        <pc:sldMkLst>
          <pc:docMk/>
          <pc:sldMk cId="1357506857" sldId="406"/>
        </pc:sldMkLst>
      </pc:sldChg>
      <pc:sldChg chg="del">
        <pc:chgData name="Murkin, George" userId="7c0ccc5e-5dd6-4668-9ffc-0a00c4f4bc27" providerId="ADAL" clId="{7D58EDE1-C849-0E42-AFFE-C8AA1FDBEE16}" dt="2021-05-28T10:52:01.598" v="36" actId="2696"/>
        <pc:sldMkLst>
          <pc:docMk/>
          <pc:sldMk cId="3303615540" sldId="407"/>
        </pc:sldMkLst>
      </pc:sldChg>
      <pc:sldChg chg="del">
        <pc:chgData name="Murkin, George" userId="7c0ccc5e-5dd6-4668-9ffc-0a00c4f4bc27" providerId="ADAL" clId="{7D58EDE1-C849-0E42-AFFE-C8AA1FDBEE16}" dt="2021-05-28T10:52:01.598" v="36" actId="2696"/>
        <pc:sldMkLst>
          <pc:docMk/>
          <pc:sldMk cId="45346459" sldId="408"/>
        </pc:sldMkLst>
      </pc:sldChg>
      <pc:sldChg chg="del">
        <pc:chgData name="Murkin, George" userId="7c0ccc5e-5dd6-4668-9ffc-0a00c4f4bc27" providerId="ADAL" clId="{7D58EDE1-C849-0E42-AFFE-C8AA1FDBEE16}" dt="2021-05-28T10:52:01.598" v="36" actId="2696"/>
        <pc:sldMkLst>
          <pc:docMk/>
          <pc:sldMk cId="3500983999" sldId="409"/>
        </pc:sldMkLst>
      </pc:sldChg>
      <pc:sldMasterChg chg="modSldLayout">
        <pc:chgData name="Murkin, George" userId="7c0ccc5e-5dd6-4668-9ffc-0a00c4f4bc27" providerId="ADAL" clId="{7D58EDE1-C849-0E42-AFFE-C8AA1FDBEE16}" dt="2021-05-28T11:02:10.642" v="130" actId="21"/>
        <pc:sldMasterMkLst>
          <pc:docMk/>
          <pc:sldMasterMk cId="56629661" sldId="2147483660"/>
        </pc:sldMasterMkLst>
        <pc:sldLayoutChg chg="addSp delSp modSp mod">
          <pc:chgData name="Murkin, George" userId="7c0ccc5e-5dd6-4668-9ffc-0a00c4f4bc27" providerId="ADAL" clId="{7D58EDE1-C849-0E42-AFFE-C8AA1FDBEE16}" dt="2021-05-28T11:02:10.642" v="130" actId="21"/>
          <pc:sldLayoutMkLst>
            <pc:docMk/>
            <pc:sldMasterMk cId="56629661" sldId="2147483660"/>
            <pc:sldLayoutMk cId="1981686420" sldId="2147483718"/>
          </pc:sldLayoutMkLst>
          <pc:spChg chg="add del mod">
            <ac:chgData name="Murkin, George" userId="7c0ccc5e-5dd6-4668-9ffc-0a00c4f4bc27" providerId="ADAL" clId="{7D58EDE1-C849-0E42-AFFE-C8AA1FDBEE16}" dt="2021-05-28T11:02:10.642" v="130" actId="21"/>
            <ac:spMkLst>
              <pc:docMk/>
              <pc:sldMasterMk cId="56629661" sldId="2147483660"/>
              <pc:sldLayoutMk cId="1981686420" sldId="2147483718"/>
              <ac:spMk id="12" creationId="{43ED6BEE-1C60-8343-BA79-52F2EB825A19}"/>
            </ac:spMkLst>
          </pc:spChg>
          <pc:spChg chg="mod">
            <ac:chgData name="Murkin, George" userId="7c0ccc5e-5dd6-4668-9ffc-0a00c4f4bc27" providerId="ADAL" clId="{7D58EDE1-C849-0E42-AFFE-C8AA1FDBEE16}" dt="2021-05-28T11:00:54.989" v="106"/>
            <ac:spMkLst>
              <pc:docMk/>
              <pc:sldMasterMk cId="56629661" sldId="2147483660"/>
              <pc:sldLayoutMk cId="1981686420" sldId="2147483718"/>
              <ac:spMk id="16" creationId="{4ABC28BB-5FF3-4F47-BF6F-8A7778F62E6C}"/>
            </ac:spMkLst>
          </pc:spChg>
          <pc:spChg chg="del mod topLvl">
            <ac:chgData name="Murkin, George" userId="7c0ccc5e-5dd6-4668-9ffc-0a00c4f4bc27" providerId="ADAL" clId="{7D58EDE1-C849-0E42-AFFE-C8AA1FDBEE16}" dt="2021-05-28T11:01:17.741" v="115" actId="478"/>
            <ac:spMkLst>
              <pc:docMk/>
              <pc:sldMasterMk cId="56629661" sldId="2147483660"/>
              <pc:sldLayoutMk cId="1981686420" sldId="2147483718"/>
              <ac:spMk id="19" creationId="{4AC46D84-3A9F-FE4B-A335-48AABBCF26BF}"/>
            </ac:spMkLst>
          </pc:spChg>
          <pc:grpChg chg="add del mod">
            <ac:chgData name="Murkin, George" userId="7c0ccc5e-5dd6-4668-9ffc-0a00c4f4bc27" providerId="ADAL" clId="{7D58EDE1-C849-0E42-AFFE-C8AA1FDBEE16}" dt="2021-05-28T11:01:04.165" v="107"/>
            <ac:grpSpMkLst>
              <pc:docMk/>
              <pc:sldMasterMk cId="56629661" sldId="2147483660"/>
              <pc:sldLayoutMk cId="1981686420" sldId="2147483718"/>
              <ac:grpSpMk id="14" creationId="{8368AC4C-8999-CE48-B62D-986DB63313DA}"/>
            </ac:grpSpMkLst>
          </pc:grpChg>
          <pc:grpChg chg="add del mod">
            <ac:chgData name="Murkin, George" userId="7c0ccc5e-5dd6-4668-9ffc-0a00c4f4bc27" providerId="ADAL" clId="{7D58EDE1-C849-0E42-AFFE-C8AA1FDBEE16}" dt="2021-05-28T11:01:17.741" v="115" actId="478"/>
            <ac:grpSpMkLst>
              <pc:docMk/>
              <pc:sldMasterMk cId="56629661" sldId="2147483660"/>
              <pc:sldLayoutMk cId="1981686420" sldId="2147483718"/>
              <ac:grpSpMk id="17" creationId="{57A33BDE-63AF-2747-9A10-D3A2265FF17E}"/>
            </ac:grpSpMkLst>
          </pc:grpChg>
          <pc:picChg chg="del">
            <ac:chgData name="Murkin, George" userId="7c0ccc5e-5dd6-4668-9ffc-0a00c4f4bc27" providerId="ADAL" clId="{7D58EDE1-C849-0E42-AFFE-C8AA1FDBEE16}" dt="2021-05-28T10:55:57.267" v="75" actId="478"/>
            <ac:picMkLst>
              <pc:docMk/>
              <pc:sldMasterMk cId="56629661" sldId="2147483660"/>
              <pc:sldLayoutMk cId="1981686420" sldId="2147483718"/>
              <ac:picMk id="7" creationId="{A9195882-1F8D-A640-B6E7-52B3E3F9EA1D}"/>
            </ac:picMkLst>
          </pc:picChg>
          <pc:picChg chg="del">
            <ac:chgData name="Murkin, George" userId="7c0ccc5e-5dd6-4668-9ffc-0a00c4f4bc27" providerId="ADAL" clId="{7D58EDE1-C849-0E42-AFFE-C8AA1FDBEE16}" dt="2021-05-28T10:55:58.018" v="76" actId="478"/>
            <ac:picMkLst>
              <pc:docMk/>
              <pc:sldMasterMk cId="56629661" sldId="2147483660"/>
              <pc:sldLayoutMk cId="1981686420" sldId="2147483718"/>
              <ac:picMk id="8" creationId="{C00F1A4E-C300-6F4B-A861-4C74B51B50C7}"/>
            </ac:picMkLst>
          </pc:picChg>
          <pc:picChg chg="add mod">
            <ac:chgData name="Murkin, George" userId="7c0ccc5e-5dd6-4668-9ffc-0a00c4f4bc27" providerId="ADAL" clId="{7D58EDE1-C849-0E42-AFFE-C8AA1FDBEE16}" dt="2021-05-28T10:57:19.515" v="100" actId="1036"/>
            <ac:picMkLst>
              <pc:docMk/>
              <pc:sldMasterMk cId="56629661" sldId="2147483660"/>
              <pc:sldLayoutMk cId="1981686420" sldId="2147483718"/>
              <ac:picMk id="10" creationId="{C6F6000F-E94D-2F46-84CC-520F13E409C9}"/>
            </ac:picMkLst>
          </pc:picChg>
          <pc:picChg chg="add mod">
            <ac:chgData name="Murkin, George" userId="7c0ccc5e-5dd6-4668-9ffc-0a00c4f4bc27" providerId="ADAL" clId="{7D58EDE1-C849-0E42-AFFE-C8AA1FDBEE16}" dt="2021-05-28T10:57:19.515" v="100" actId="1036"/>
            <ac:picMkLst>
              <pc:docMk/>
              <pc:sldMasterMk cId="56629661" sldId="2147483660"/>
              <pc:sldLayoutMk cId="1981686420" sldId="2147483718"/>
              <ac:picMk id="11" creationId="{9753DCA4-8C0E-3E40-B0F4-1D92DD5FE484}"/>
            </ac:picMkLst>
          </pc:picChg>
          <pc:picChg chg="add mod">
            <ac:chgData name="Murkin, George" userId="7c0ccc5e-5dd6-4668-9ffc-0a00c4f4bc27" providerId="ADAL" clId="{7D58EDE1-C849-0E42-AFFE-C8AA1FDBEE16}" dt="2021-05-28T10:57:25.534" v="104" actId="1038"/>
            <ac:picMkLst>
              <pc:docMk/>
              <pc:sldMasterMk cId="56629661" sldId="2147483660"/>
              <pc:sldLayoutMk cId="1981686420" sldId="2147483718"/>
              <ac:picMk id="13" creationId="{EEAA3C48-B4B0-F948-AAC3-23C193CE2B60}"/>
            </ac:picMkLst>
          </pc:picChg>
          <pc:cxnChg chg="mod">
            <ac:chgData name="Murkin, George" userId="7c0ccc5e-5dd6-4668-9ffc-0a00c4f4bc27" providerId="ADAL" clId="{7D58EDE1-C849-0E42-AFFE-C8AA1FDBEE16}" dt="2021-05-28T11:00:54.989" v="106"/>
            <ac:cxnSpMkLst>
              <pc:docMk/>
              <pc:sldMasterMk cId="56629661" sldId="2147483660"/>
              <pc:sldLayoutMk cId="1981686420" sldId="2147483718"/>
              <ac:cxnSpMk id="15" creationId="{D956B4C3-4C19-A14E-A4F5-50C0C1034FFE}"/>
            </ac:cxnSpMkLst>
          </pc:cxnChg>
          <pc:cxnChg chg="del mod topLvl">
            <ac:chgData name="Murkin, George" userId="7c0ccc5e-5dd6-4668-9ffc-0a00c4f4bc27" providerId="ADAL" clId="{7D58EDE1-C849-0E42-AFFE-C8AA1FDBEE16}" dt="2021-05-28T11:02:10.642" v="130" actId="21"/>
            <ac:cxnSpMkLst>
              <pc:docMk/>
              <pc:sldMasterMk cId="56629661" sldId="2147483660"/>
              <pc:sldLayoutMk cId="1981686420" sldId="2147483718"/>
              <ac:cxnSpMk id="18" creationId="{D422012C-B35D-384F-BCDF-97FB9F2F4D75}"/>
            </ac:cxnSpMkLst>
          </pc:cxnChg>
        </pc:sldLayoutChg>
      </pc:sldMasterChg>
      <pc:sldMasterChg chg="delSldLayout">
        <pc:chgData name="Murkin, George" userId="7c0ccc5e-5dd6-4668-9ffc-0a00c4f4bc27" providerId="ADAL" clId="{7D58EDE1-C849-0E42-AFFE-C8AA1FDBEE16}" dt="2021-05-28T10:52:01.598" v="36" actId="2696"/>
        <pc:sldMasterMkLst>
          <pc:docMk/>
          <pc:sldMasterMk cId="3967542282" sldId="2147483702"/>
        </pc:sldMasterMkLst>
        <pc:sldLayoutChg chg="del">
          <pc:chgData name="Murkin, George" userId="7c0ccc5e-5dd6-4668-9ffc-0a00c4f4bc27" providerId="ADAL" clId="{7D58EDE1-C849-0E42-AFFE-C8AA1FDBEE16}" dt="2021-05-28T10:52:01.598" v="36" actId="2696"/>
          <pc:sldLayoutMkLst>
            <pc:docMk/>
            <pc:sldMasterMk cId="3967542282" sldId="2147483702"/>
            <pc:sldLayoutMk cId="3106772979" sldId="2147483717"/>
          </pc:sldLayoutMkLst>
        </pc:sldLayoutChg>
      </pc:sldMasterChg>
    </pc:docChg>
  </pc:docChgLst>
  <pc:docChgLst>
    <pc:chgData name="Rebecca" userId="5c4d162c-130a-4569-9249-e28ba635d294" providerId="ADAL" clId="{FE55008C-526D-4786-BAAE-236476DD80D4}"/>
    <pc:docChg chg="custSel modSld">
      <pc:chgData name="Rebecca" userId="5c4d162c-130a-4569-9249-e28ba635d294" providerId="ADAL" clId="{FE55008C-526D-4786-BAAE-236476DD80D4}" dt="2021-01-27T16:28:29.174" v="498" actId="207"/>
      <pc:docMkLst>
        <pc:docMk/>
      </pc:docMkLst>
      <pc:sldChg chg="modSp mod">
        <pc:chgData name="Rebecca" userId="5c4d162c-130a-4569-9249-e28ba635d294" providerId="ADAL" clId="{FE55008C-526D-4786-BAAE-236476DD80D4}" dt="2021-01-27T15:34:52.182" v="122" actId="27918"/>
        <pc:sldMkLst>
          <pc:docMk/>
          <pc:sldMk cId="3098224428" sldId="386"/>
        </pc:sldMkLst>
        <pc:spChg chg="mod">
          <ac:chgData name="Rebecca" userId="5c4d162c-130a-4569-9249-e28ba635d294" providerId="ADAL" clId="{FE55008C-526D-4786-BAAE-236476DD80D4}" dt="2021-01-27T15:34:12.161" v="118" actId="20577"/>
          <ac:spMkLst>
            <pc:docMk/>
            <pc:sldMk cId="3098224428" sldId="386"/>
            <ac:spMk id="6" creationId="{F41618E5-6F24-2446-9074-358D869FD334}"/>
          </ac:spMkLst>
        </pc:spChg>
      </pc:sldChg>
      <pc:sldChg chg="modSp mod">
        <pc:chgData name="Rebecca" userId="5c4d162c-130a-4569-9249-e28ba635d294" providerId="ADAL" clId="{FE55008C-526D-4786-BAAE-236476DD80D4}" dt="2021-01-27T16:28:29.174" v="498" actId="207"/>
        <pc:sldMkLst>
          <pc:docMk/>
          <pc:sldMk cId="1527006444" sldId="401"/>
        </pc:sldMkLst>
        <pc:spChg chg="mod">
          <ac:chgData name="Rebecca" userId="5c4d162c-130a-4569-9249-e28ba635d294" providerId="ADAL" clId="{FE55008C-526D-4786-BAAE-236476DD80D4}" dt="2021-01-27T16:28:29.174" v="498" actId="207"/>
          <ac:spMkLst>
            <pc:docMk/>
            <pc:sldMk cId="1527006444" sldId="401"/>
            <ac:spMk id="5" creationId="{497E3F48-C298-2C48-A53E-83B98FF0DD48}"/>
          </ac:spMkLst>
        </pc:spChg>
      </pc:sldChg>
    </pc:docChg>
  </pc:docChgLst>
  <pc:docChgLst>
    <pc:chgData name="Murkin, George" userId="7c0ccc5e-5dd6-4668-9ffc-0a00c4f4bc27" providerId="ADAL" clId="{31D05DA3-2C2B-DA4C-AF42-5D87D673502C}"/>
    <pc:docChg chg="undo redo custSel addSld delSld modSld sldOrd modMainMaster">
      <pc:chgData name="Murkin, George" userId="7c0ccc5e-5dd6-4668-9ffc-0a00c4f4bc27" providerId="ADAL" clId="{31D05DA3-2C2B-DA4C-AF42-5D87D673502C}" dt="2021-09-03T09:34:55.718" v="34831" actId="20577"/>
      <pc:docMkLst>
        <pc:docMk/>
      </pc:docMkLst>
      <pc:sldChg chg="modSp mod setBg">
        <pc:chgData name="Murkin, George" userId="7c0ccc5e-5dd6-4668-9ffc-0a00c4f4bc27" providerId="ADAL" clId="{31D05DA3-2C2B-DA4C-AF42-5D87D673502C}" dt="2021-09-02T10:26:53.287" v="34298"/>
        <pc:sldMkLst>
          <pc:docMk/>
          <pc:sldMk cId="3195992162" sldId="256"/>
        </pc:sldMkLst>
        <pc:spChg chg="mod">
          <ac:chgData name="Murkin, George" userId="7c0ccc5e-5dd6-4668-9ffc-0a00c4f4bc27" providerId="ADAL" clId="{31D05DA3-2C2B-DA4C-AF42-5D87D673502C}" dt="2021-09-02T10:26:53.287" v="34298"/>
          <ac:spMkLst>
            <pc:docMk/>
            <pc:sldMk cId="3195992162" sldId="256"/>
            <ac:spMk id="2" creationId="{C49613C0-9A00-F844-A271-576609704E51}"/>
          </ac:spMkLst>
        </pc:spChg>
        <pc:spChg chg="mod">
          <ac:chgData name="Murkin, George" userId="7c0ccc5e-5dd6-4668-9ffc-0a00c4f4bc27" providerId="ADAL" clId="{31D05DA3-2C2B-DA4C-AF42-5D87D673502C}" dt="2021-07-26T13:05:18.985" v="4468" actId="14100"/>
          <ac:spMkLst>
            <pc:docMk/>
            <pc:sldMk cId="3195992162" sldId="256"/>
            <ac:spMk id="7" creationId="{FC9B0D16-DD16-0E42-A5A1-7A0B70E3669D}"/>
          </ac:spMkLst>
        </pc:spChg>
        <pc:spChg chg="mod">
          <ac:chgData name="Murkin, George" userId="7c0ccc5e-5dd6-4668-9ffc-0a00c4f4bc27" providerId="ADAL" clId="{31D05DA3-2C2B-DA4C-AF42-5D87D673502C}" dt="2021-07-23T14:26:26.114" v="2849" actId="20577"/>
          <ac:spMkLst>
            <pc:docMk/>
            <pc:sldMk cId="3195992162" sldId="256"/>
            <ac:spMk id="10" creationId="{DB908BEC-320F-2542-A451-40C2BC5529EB}"/>
          </ac:spMkLst>
        </pc:spChg>
        <pc:picChg chg="mod">
          <ac:chgData name="Murkin, George" userId="7c0ccc5e-5dd6-4668-9ffc-0a00c4f4bc27" providerId="ADAL" clId="{31D05DA3-2C2B-DA4C-AF42-5D87D673502C}" dt="2021-07-26T13:05:00.448" v="4465" actId="1035"/>
          <ac:picMkLst>
            <pc:docMk/>
            <pc:sldMk cId="3195992162" sldId="256"/>
            <ac:picMk id="12" creationId="{3879000C-979C-164A-9F66-F4D3C38167A2}"/>
          </ac:picMkLst>
        </pc:picChg>
      </pc:sldChg>
      <pc:sldChg chg="addSp delSp modSp mod setBg">
        <pc:chgData name="Murkin, George" userId="7c0ccc5e-5dd6-4668-9ffc-0a00c4f4bc27" providerId="ADAL" clId="{31D05DA3-2C2B-DA4C-AF42-5D87D673502C}" dt="2021-09-03T09:30:14.425" v="34759" actId="113"/>
        <pc:sldMkLst>
          <pc:docMk/>
          <pc:sldMk cId="4288119701" sldId="297"/>
        </pc:sldMkLst>
        <pc:spChg chg="add mod">
          <ac:chgData name="Murkin, George" userId="7c0ccc5e-5dd6-4668-9ffc-0a00c4f4bc27" providerId="ADAL" clId="{31D05DA3-2C2B-DA4C-AF42-5D87D673502C}" dt="2021-09-03T09:28:24.163" v="34517" actId="1076"/>
          <ac:spMkLst>
            <pc:docMk/>
            <pc:sldMk cId="4288119701" sldId="297"/>
            <ac:spMk id="2" creationId="{0078B8FD-CB4A-5F4D-8B0B-A43D4B99A306}"/>
          </ac:spMkLst>
        </pc:spChg>
        <pc:spChg chg="add del mod">
          <ac:chgData name="Murkin, George" userId="7c0ccc5e-5dd6-4668-9ffc-0a00c4f4bc27" providerId="ADAL" clId="{31D05DA3-2C2B-DA4C-AF42-5D87D673502C}" dt="2021-07-29T08:58:14.006" v="32626" actId="478"/>
          <ac:spMkLst>
            <pc:docMk/>
            <pc:sldMk cId="4288119701" sldId="297"/>
            <ac:spMk id="11" creationId="{64DCB991-F7B1-7B45-B0E6-1902C2778069}"/>
          </ac:spMkLst>
        </pc:spChg>
        <pc:spChg chg="add del mod">
          <ac:chgData name="Murkin, George" userId="7c0ccc5e-5dd6-4668-9ffc-0a00c4f4bc27" providerId="ADAL" clId="{31D05DA3-2C2B-DA4C-AF42-5D87D673502C}" dt="2021-07-29T08:58:14.006" v="32626" actId="478"/>
          <ac:spMkLst>
            <pc:docMk/>
            <pc:sldMk cId="4288119701" sldId="297"/>
            <ac:spMk id="14" creationId="{6452B46C-AAC2-5C4C-BE09-806F48EA9096}"/>
          </ac:spMkLst>
        </pc:spChg>
        <pc:spChg chg="add mod">
          <ac:chgData name="Murkin, George" userId="7c0ccc5e-5dd6-4668-9ffc-0a00c4f4bc27" providerId="ADAL" clId="{31D05DA3-2C2B-DA4C-AF42-5D87D673502C}" dt="2021-09-03T09:30:14.425" v="34759" actId="113"/>
          <ac:spMkLst>
            <pc:docMk/>
            <pc:sldMk cId="4288119701" sldId="297"/>
            <ac:spMk id="14" creationId="{B43D330F-3C26-7A42-A01D-71F7AEE61D87}"/>
          </ac:spMkLst>
        </pc:spChg>
      </pc:sldChg>
      <pc:sldChg chg="del">
        <pc:chgData name="Murkin, George" userId="7c0ccc5e-5dd6-4668-9ffc-0a00c4f4bc27" providerId="ADAL" clId="{31D05DA3-2C2B-DA4C-AF42-5D87D673502C}" dt="2021-07-23T14:38:52.366" v="2958" actId="2696"/>
        <pc:sldMkLst>
          <pc:docMk/>
          <pc:sldMk cId="886329202" sldId="404"/>
        </pc:sldMkLst>
      </pc:sldChg>
      <pc:sldChg chg="addSp delSp modSp mod setBg addCm delCm modCm">
        <pc:chgData name="Murkin, George" userId="7c0ccc5e-5dd6-4668-9ffc-0a00c4f4bc27" providerId="ADAL" clId="{31D05DA3-2C2B-DA4C-AF42-5D87D673502C}" dt="2021-09-02T10:26:56.764" v="34299"/>
        <pc:sldMkLst>
          <pc:docMk/>
          <pc:sldMk cId="1263023667" sldId="405"/>
        </pc:sldMkLst>
        <pc:spChg chg="mod">
          <ac:chgData name="Murkin, George" userId="7c0ccc5e-5dd6-4668-9ffc-0a00c4f4bc27" providerId="ADAL" clId="{31D05DA3-2C2B-DA4C-AF42-5D87D673502C}" dt="2021-09-02T10:26:53.287" v="34298"/>
          <ac:spMkLst>
            <pc:docMk/>
            <pc:sldMk cId="1263023667" sldId="405"/>
            <ac:spMk id="7" creationId="{CB361E5C-23C9-5040-8D47-86835CC6CE2E}"/>
          </ac:spMkLst>
        </pc:spChg>
        <pc:spChg chg="add del mod">
          <ac:chgData name="Murkin, George" userId="7c0ccc5e-5dd6-4668-9ffc-0a00c4f4bc27" providerId="ADAL" clId="{31D05DA3-2C2B-DA4C-AF42-5D87D673502C}" dt="2021-07-26T14:43:32.260" v="5582" actId="478"/>
          <ac:spMkLst>
            <pc:docMk/>
            <pc:sldMk cId="1263023667" sldId="405"/>
            <ac:spMk id="10" creationId="{CE18956A-1BF2-DA41-992C-BEC25DB28A2F}"/>
          </ac:spMkLst>
        </pc:spChg>
        <pc:spChg chg="add mod">
          <ac:chgData name="Murkin, George" userId="7c0ccc5e-5dd6-4668-9ffc-0a00c4f4bc27" providerId="ADAL" clId="{31D05DA3-2C2B-DA4C-AF42-5D87D673502C}" dt="2021-09-02T10:26:53.287" v="34298"/>
          <ac:spMkLst>
            <pc:docMk/>
            <pc:sldMk cId="1263023667" sldId="405"/>
            <ac:spMk id="11" creationId="{7D6AD58F-463A-DC4D-B694-5988DB2D3C44}"/>
          </ac:spMkLst>
        </pc:spChg>
        <pc:spChg chg="mod">
          <ac:chgData name="Murkin, George" userId="7c0ccc5e-5dd6-4668-9ffc-0a00c4f4bc27" providerId="ADAL" clId="{31D05DA3-2C2B-DA4C-AF42-5D87D673502C}" dt="2021-07-26T14:43:53.859" v="5589" actId="1076"/>
          <ac:spMkLst>
            <pc:docMk/>
            <pc:sldMk cId="1263023667" sldId="405"/>
            <ac:spMk id="12" creationId="{A7E39A3A-D3C7-A947-91DC-DB8A29EBBFF3}"/>
          </ac:spMkLst>
        </pc:spChg>
        <pc:spChg chg="add mod">
          <ac:chgData name="Murkin, George" userId="7c0ccc5e-5dd6-4668-9ffc-0a00c4f4bc27" providerId="ADAL" clId="{31D05DA3-2C2B-DA4C-AF42-5D87D673502C}" dt="2021-07-29T14:53:35.355" v="32628" actId="20577"/>
          <ac:spMkLst>
            <pc:docMk/>
            <pc:sldMk cId="1263023667" sldId="405"/>
            <ac:spMk id="13" creationId="{92E6F8B3-CB67-B144-8E13-A82B5C7F96C7}"/>
          </ac:spMkLst>
        </pc:spChg>
        <pc:spChg chg="mod">
          <ac:chgData name="Murkin, George" userId="7c0ccc5e-5dd6-4668-9ffc-0a00c4f4bc27" providerId="ADAL" clId="{31D05DA3-2C2B-DA4C-AF42-5D87D673502C}" dt="2021-09-02T10:26:53.287" v="34298"/>
          <ac:spMkLst>
            <pc:docMk/>
            <pc:sldMk cId="1263023667" sldId="405"/>
            <ac:spMk id="14" creationId="{C3ED797B-6703-7542-B5AF-118DF0952F02}"/>
          </ac:spMkLst>
        </pc:spChg>
        <pc:spChg chg="mod">
          <ac:chgData name="Murkin, George" userId="7c0ccc5e-5dd6-4668-9ffc-0a00c4f4bc27" providerId="ADAL" clId="{31D05DA3-2C2B-DA4C-AF42-5D87D673502C}" dt="2021-09-02T10:26:56.764" v="34299"/>
          <ac:spMkLst>
            <pc:docMk/>
            <pc:sldMk cId="1263023667" sldId="405"/>
            <ac:spMk id="24" creationId="{F039D611-7B36-7C41-9C74-EC0A69AF51F8}"/>
          </ac:spMkLst>
        </pc:spChg>
        <pc:grpChg chg="mod">
          <ac:chgData name="Murkin, George" userId="7c0ccc5e-5dd6-4668-9ffc-0a00c4f4bc27" providerId="ADAL" clId="{31D05DA3-2C2B-DA4C-AF42-5D87D673502C}" dt="2021-09-02T10:26:56.764" v="34299"/>
          <ac:grpSpMkLst>
            <pc:docMk/>
            <pc:sldMk cId="1263023667" sldId="405"/>
            <ac:grpSpMk id="22" creationId="{AB4D9387-7BB8-3B44-B338-563BD3DB0674}"/>
          </ac:grpSpMkLst>
        </pc:grpChg>
        <pc:graphicFrameChg chg="mod">
          <ac:chgData name="Murkin, George" userId="7c0ccc5e-5dd6-4668-9ffc-0a00c4f4bc27" providerId="ADAL" clId="{31D05DA3-2C2B-DA4C-AF42-5D87D673502C}" dt="2021-07-27T16:22:53.149" v="8127"/>
          <ac:graphicFrameMkLst>
            <pc:docMk/>
            <pc:sldMk cId="1263023667" sldId="405"/>
            <ac:graphicFrameMk id="19" creationId="{B630248E-3F24-6944-A06E-ED4453EEAA25}"/>
          </ac:graphicFrameMkLst>
        </pc:graphicFrameChg>
        <pc:graphicFrameChg chg="mod">
          <ac:chgData name="Murkin, George" userId="7c0ccc5e-5dd6-4668-9ffc-0a00c4f4bc27" providerId="ADAL" clId="{31D05DA3-2C2B-DA4C-AF42-5D87D673502C}" dt="2021-07-27T16:22:53.149" v="8127"/>
          <ac:graphicFrameMkLst>
            <pc:docMk/>
            <pc:sldMk cId="1263023667" sldId="405"/>
            <ac:graphicFrameMk id="21" creationId="{2C21FCB4-BE5B-D942-8E4B-1DCFE2BFDECD}"/>
          </ac:graphicFrameMkLst>
        </pc:graphicFrameChg>
        <pc:cxnChg chg="mod">
          <ac:chgData name="Murkin, George" userId="7c0ccc5e-5dd6-4668-9ffc-0a00c4f4bc27" providerId="ADAL" clId="{31D05DA3-2C2B-DA4C-AF42-5D87D673502C}" dt="2021-09-02T10:26:56.764" v="34299"/>
          <ac:cxnSpMkLst>
            <pc:docMk/>
            <pc:sldMk cId="1263023667" sldId="405"/>
            <ac:cxnSpMk id="23" creationId="{8C9564ED-2A0C-2548-9B9F-4A430FF9C9F5}"/>
          </ac:cxnSpMkLst>
        </pc:cxnChg>
      </pc:sldChg>
      <pc:sldChg chg="modSp del mod ord">
        <pc:chgData name="Murkin, George" userId="7c0ccc5e-5dd6-4668-9ffc-0a00c4f4bc27" providerId="ADAL" clId="{31D05DA3-2C2B-DA4C-AF42-5D87D673502C}" dt="2021-07-20T14:55:09.709" v="939" actId="2696"/>
        <pc:sldMkLst>
          <pc:docMk/>
          <pc:sldMk cId="3790900529" sldId="407"/>
        </pc:sldMkLst>
        <pc:graphicFrameChg chg="mod">
          <ac:chgData name="Murkin, George" userId="7c0ccc5e-5dd6-4668-9ffc-0a00c4f4bc27" providerId="ADAL" clId="{31D05DA3-2C2B-DA4C-AF42-5D87D673502C}" dt="2021-07-20T14:05:17.427" v="812" actId="207"/>
          <ac:graphicFrameMkLst>
            <pc:docMk/>
            <pc:sldMk cId="3790900529" sldId="407"/>
            <ac:graphicFrameMk id="21" creationId="{DA7082EF-3983-BF4E-8AB1-FE11DD780347}"/>
          </ac:graphicFrameMkLst>
        </pc:graphicFrameChg>
      </pc:sldChg>
      <pc:sldChg chg="addSp delSp modSp mod setBg addCm delCm modCm">
        <pc:chgData name="Murkin, George" userId="7c0ccc5e-5dd6-4668-9ffc-0a00c4f4bc27" providerId="ADAL" clId="{31D05DA3-2C2B-DA4C-AF42-5D87D673502C}" dt="2021-09-02T10:27:43.285" v="34306" actId="313"/>
        <pc:sldMkLst>
          <pc:docMk/>
          <pc:sldMk cId="340885092" sldId="408"/>
        </pc:sldMkLst>
        <pc:spChg chg="add del mod">
          <ac:chgData name="Murkin, George" userId="7c0ccc5e-5dd6-4668-9ffc-0a00c4f4bc27" providerId="ADAL" clId="{31D05DA3-2C2B-DA4C-AF42-5D87D673502C}" dt="2021-07-20T15:40:09.017" v="1218" actId="478"/>
          <ac:spMkLst>
            <pc:docMk/>
            <pc:sldMk cId="340885092" sldId="408"/>
            <ac:spMk id="2" creationId="{57A4CDA3-3BC2-C343-817D-722A06184145}"/>
          </ac:spMkLst>
        </pc:spChg>
        <pc:spChg chg="add mod">
          <ac:chgData name="Murkin, George" userId="7c0ccc5e-5dd6-4668-9ffc-0a00c4f4bc27" providerId="ADAL" clId="{31D05DA3-2C2B-DA4C-AF42-5D87D673502C}" dt="2021-07-20T13:05:17.987" v="115" actId="164"/>
          <ac:spMkLst>
            <pc:docMk/>
            <pc:sldMk cId="340885092" sldId="408"/>
            <ac:spMk id="3" creationId="{436731DB-6FD5-E346-A92F-E40FDBC46779}"/>
          </ac:spMkLst>
        </pc:spChg>
        <pc:spChg chg="mod">
          <ac:chgData name="Murkin, George" userId="7c0ccc5e-5dd6-4668-9ffc-0a00c4f4bc27" providerId="ADAL" clId="{31D05DA3-2C2B-DA4C-AF42-5D87D673502C}" dt="2021-09-02T10:27:43.285" v="34306" actId="313"/>
          <ac:spMkLst>
            <pc:docMk/>
            <pc:sldMk cId="340885092" sldId="408"/>
            <ac:spMk id="7" creationId="{CB361E5C-23C9-5040-8D47-86835CC6CE2E}"/>
          </ac:spMkLst>
        </pc:spChg>
        <pc:spChg chg="add mod">
          <ac:chgData name="Murkin, George" userId="7c0ccc5e-5dd6-4668-9ffc-0a00c4f4bc27" providerId="ADAL" clId="{31D05DA3-2C2B-DA4C-AF42-5D87D673502C}" dt="2021-07-20T13:05:15.324" v="114" actId="164"/>
          <ac:spMkLst>
            <pc:docMk/>
            <pc:sldMk cId="340885092" sldId="408"/>
            <ac:spMk id="21" creationId="{DD595C06-74C8-8641-8B1B-C2C691AF4961}"/>
          </ac:spMkLst>
        </pc:spChg>
        <pc:spChg chg="add mod">
          <ac:chgData name="Murkin, George" userId="7c0ccc5e-5dd6-4668-9ffc-0a00c4f4bc27" providerId="ADAL" clId="{31D05DA3-2C2B-DA4C-AF42-5D87D673502C}" dt="2021-07-27T16:22:53.149" v="8127"/>
          <ac:spMkLst>
            <pc:docMk/>
            <pc:sldMk cId="340885092" sldId="408"/>
            <ac:spMk id="22" creationId="{3D7BCEEA-E260-6F49-89B4-E6E042762802}"/>
          </ac:spMkLst>
        </pc:spChg>
        <pc:spChg chg="mod">
          <ac:chgData name="Murkin, George" userId="7c0ccc5e-5dd6-4668-9ffc-0a00c4f4bc27" providerId="ADAL" clId="{31D05DA3-2C2B-DA4C-AF42-5D87D673502C}" dt="2021-09-02T10:26:53.287" v="34298"/>
          <ac:spMkLst>
            <pc:docMk/>
            <pc:sldMk cId="340885092" sldId="408"/>
            <ac:spMk id="25" creationId="{5E008048-9DA8-6E44-AB69-14CF927A4048}"/>
          </ac:spMkLst>
        </pc:spChg>
        <pc:spChg chg="mod">
          <ac:chgData name="Murkin, George" userId="7c0ccc5e-5dd6-4668-9ffc-0a00c4f4bc27" providerId="ADAL" clId="{31D05DA3-2C2B-DA4C-AF42-5D87D673502C}" dt="2021-07-27T16:22:53.149" v="8127"/>
          <ac:spMkLst>
            <pc:docMk/>
            <pc:sldMk cId="340885092" sldId="408"/>
            <ac:spMk id="29" creationId="{B845A0D7-65E3-9B46-9DD9-859E969C26BF}"/>
          </ac:spMkLst>
        </pc:spChg>
        <pc:spChg chg="mod">
          <ac:chgData name="Murkin, George" userId="7c0ccc5e-5dd6-4668-9ffc-0a00c4f4bc27" providerId="ADAL" clId="{31D05DA3-2C2B-DA4C-AF42-5D87D673502C}" dt="2021-07-27T16:22:53.149" v="8127"/>
          <ac:spMkLst>
            <pc:docMk/>
            <pc:sldMk cId="340885092" sldId="408"/>
            <ac:spMk id="30" creationId="{0E6B077C-3C13-4C45-B1DE-583D6A50EEEB}"/>
          </ac:spMkLst>
        </pc:spChg>
        <pc:spChg chg="add del mod">
          <ac:chgData name="Murkin, George" userId="7c0ccc5e-5dd6-4668-9ffc-0a00c4f4bc27" providerId="ADAL" clId="{31D05DA3-2C2B-DA4C-AF42-5D87D673502C}" dt="2021-07-26T14:43:26.242" v="5580" actId="478"/>
          <ac:spMkLst>
            <pc:docMk/>
            <pc:sldMk cId="340885092" sldId="408"/>
            <ac:spMk id="31" creationId="{290AD9F7-2B66-3E4F-A22D-6EBFCF8CF6E9}"/>
          </ac:spMkLst>
        </pc:spChg>
        <pc:spChg chg="mod">
          <ac:chgData name="Murkin, George" userId="7c0ccc5e-5dd6-4668-9ffc-0a00c4f4bc27" providerId="ADAL" clId="{31D05DA3-2C2B-DA4C-AF42-5D87D673502C}" dt="2021-07-27T16:22:53.149" v="8127"/>
          <ac:spMkLst>
            <pc:docMk/>
            <pc:sldMk cId="340885092" sldId="408"/>
            <ac:spMk id="32" creationId="{06183600-31C2-9D46-8D6B-B320BE243FE8}"/>
          </ac:spMkLst>
        </pc:spChg>
        <pc:spChg chg="mod">
          <ac:chgData name="Murkin, George" userId="7c0ccc5e-5dd6-4668-9ffc-0a00c4f4bc27" providerId="ADAL" clId="{31D05DA3-2C2B-DA4C-AF42-5D87D673502C}" dt="2021-07-27T16:22:53.149" v="8127"/>
          <ac:spMkLst>
            <pc:docMk/>
            <pc:sldMk cId="340885092" sldId="408"/>
            <ac:spMk id="33" creationId="{F9310001-BEDA-D549-8E5A-3E46C9EC4EBD}"/>
          </ac:spMkLst>
        </pc:spChg>
        <pc:spChg chg="mod">
          <ac:chgData name="Murkin, George" userId="7c0ccc5e-5dd6-4668-9ffc-0a00c4f4bc27" providerId="ADAL" clId="{31D05DA3-2C2B-DA4C-AF42-5D87D673502C}" dt="2021-07-27T16:22:53.149" v="8127"/>
          <ac:spMkLst>
            <pc:docMk/>
            <pc:sldMk cId="340885092" sldId="408"/>
            <ac:spMk id="34" creationId="{3AE48C52-499B-8C48-AB06-FA179EFF6B4A}"/>
          </ac:spMkLst>
        </pc:spChg>
        <pc:spChg chg="add mod">
          <ac:chgData name="Murkin, George" userId="7c0ccc5e-5dd6-4668-9ffc-0a00c4f4bc27" providerId="ADAL" clId="{31D05DA3-2C2B-DA4C-AF42-5D87D673502C}" dt="2021-07-27T16:22:53.149" v="8127"/>
          <ac:spMkLst>
            <pc:docMk/>
            <pc:sldMk cId="340885092" sldId="408"/>
            <ac:spMk id="35" creationId="{2EC8EB2C-3870-7649-9FF2-6C4FE2BC94F7}"/>
          </ac:spMkLst>
        </pc:spChg>
        <pc:spChg chg="add mod">
          <ac:chgData name="Murkin, George" userId="7c0ccc5e-5dd6-4668-9ffc-0a00c4f4bc27" providerId="ADAL" clId="{31D05DA3-2C2B-DA4C-AF42-5D87D673502C}" dt="2021-09-02T10:26:53.287" v="34298"/>
          <ac:spMkLst>
            <pc:docMk/>
            <pc:sldMk cId="340885092" sldId="408"/>
            <ac:spMk id="36" creationId="{1D190E6B-DE66-6D40-A9B2-D001BACCDA9E}"/>
          </ac:spMkLst>
        </pc:spChg>
        <pc:spChg chg="add del mod">
          <ac:chgData name="Murkin, George" userId="7c0ccc5e-5dd6-4668-9ffc-0a00c4f4bc27" providerId="ADAL" clId="{31D05DA3-2C2B-DA4C-AF42-5D87D673502C}" dt="2021-07-20T15:40:09.017" v="1218" actId="478"/>
          <ac:spMkLst>
            <pc:docMk/>
            <pc:sldMk cId="340885092" sldId="408"/>
            <ac:spMk id="36" creationId="{BCFD29FC-830D-4C46-A14E-6E187D80A287}"/>
          </ac:spMkLst>
        </pc:spChg>
        <pc:spChg chg="add del mod topLvl">
          <ac:chgData name="Murkin, George" userId="7c0ccc5e-5dd6-4668-9ffc-0a00c4f4bc27" providerId="ADAL" clId="{31D05DA3-2C2B-DA4C-AF42-5D87D673502C}" dt="2021-07-27T16:22:53.149" v="8127"/>
          <ac:spMkLst>
            <pc:docMk/>
            <pc:sldMk cId="340885092" sldId="408"/>
            <ac:spMk id="45" creationId="{9396983A-FCEC-4F45-834D-7CC34B0BE148}"/>
          </ac:spMkLst>
        </pc:spChg>
        <pc:spChg chg="add del mod topLvl">
          <ac:chgData name="Murkin, George" userId="7c0ccc5e-5dd6-4668-9ffc-0a00c4f4bc27" providerId="ADAL" clId="{31D05DA3-2C2B-DA4C-AF42-5D87D673502C}" dt="2021-07-27T16:22:53.149" v="8127"/>
          <ac:spMkLst>
            <pc:docMk/>
            <pc:sldMk cId="340885092" sldId="408"/>
            <ac:spMk id="48" creationId="{E95B5D26-ED8B-9440-81D0-9D1789689DA5}"/>
          </ac:spMkLst>
        </pc:spChg>
        <pc:spChg chg="add mod">
          <ac:chgData name="Murkin, George" userId="7c0ccc5e-5dd6-4668-9ffc-0a00c4f4bc27" providerId="ADAL" clId="{31D05DA3-2C2B-DA4C-AF42-5D87D673502C}" dt="2021-07-23T11:50:13.660" v="2077" actId="1076"/>
          <ac:spMkLst>
            <pc:docMk/>
            <pc:sldMk cId="340885092" sldId="408"/>
            <ac:spMk id="49" creationId="{F379E6ED-01FA-854F-BD3A-CBCBCD789C13}"/>
          </ac:spMkLst>
        </pc:spChg>
        <pc:spChg chg="add mod">
          <ac:chgData name="Murkin, George" userId="7c0ccc5e-5dd6-4668-9ffc-0a00c4f4bc27" providerId="ADAL" clId="{31D05DA3-2C2B-DA4C-AF42-5D87D673502C}" dt="2021-09-02T10:26:56.764" v="34299"/>
          <ac:spMkLst>
            <pc:docMk/>
            <pc:sldMk cId="340885092" sldId="408"/>
            <ac:spMk id="50" creationId="{7E62FDDE-493A-2C43-ACC0-6BF5CFA3DCD0}"/>
          </ac:spMkLst>
        </pc:spChg>
        <pc:grpChg chg="add del mod">
          <ac:chgData name="Murkin, George" userId="7c0ccc5e-5dd6-4668-9ffc-0a00c4f4bc27" providerId="ADAL" clId="{31D05DA3-2C2B-DA4C-AF42-5D87D673502C}" dt="2021-07-20T13:33:59.154" v="522" actId="21"/>
          <ac:grpSpMkLst>
            <pc:docMk/>
            <pc:sldMk cId="340885092" sldId="408"/>
            <ac:grpSpMk id="4" creationId="{BB82B03B-C6EF-E64D-BB91-7C71E2CCD75C}"/>
          </ac:grpSpMkLst>
        </pc:grpChg>
        <pc:grpChg chg="add del mod">
          <ac:chgData name="Murkin, George" userId="7c0ccc5e-5dd6-4668-9ffc-0a00c4f4bc27" providerId="ADAL" clId="{31D05DA3-2C2B-DA4C-AF42-5D87D673502C}" dt="2021-07-20T13:33:59.154" v="522" actId="21"/>
          <ac:grpSpMkLst>
            <pc:docMk/>
            <pc:sldMk cId="340885092" sldId="408"/>
            <ac:grpSpMk id="5" creationId="{F81A3A35-563A-B749-A506-E7235CA33311}"/>
          </ac:grpSpMkLst>
        </pc:grpChg>
        <pc:grpChg chg="add mod">
          <ac:chgData name="Murkin, George" userId="7c0ccc5e-5dd6-4668-9ffc-0a00c4f4bc27" providerId="ADAL" clId="{31D05DA3-2C2B-DA4C-AF42-5D87D673502C}" dt="2021-07-23T11:50:13.660" v="2077" actId="1076"/>
          <ac:grpSpMkLst>
            <pc:docMk/>
            <pc:sldMk cId="340885092" sldId="408"/>
            <ac:grpSpMk id="6" creationId="{E5F20D98-2421-BD49-842D-1D9B4AF1A115}"/>
          </ac:grpSpMkLst>
        </pc:grpChg>
        <pc:grpChg chg="add mod">
          <ac:chgData name="Murkin, George" userId="7c0ccc5e-5dd6-4668-9ffc-0a00c4f4bc27" providerId="ADAL" clId="{31D05DA3-2C2B-DA4C-AF42-5D87D673502C}" dt="2021-07-23T11:50:13.660" v="2077" actId="1076"/>
          <ac:grpSpMkLst>
            <pc:docMk/>
            <pc:sldMk cId="340885092" sldId="408"/>
            <ac:grpSpMk id="8" creationId="{213346D6-3629-354D-822A-39FD77546DB5}"/>
          </ac:grpSpMkLst>
        </pc:grpChg>
        <pc:grpChg chg="mod">
          <ac:chgData name="Murkin, George" userId="7c0ccc5e-5dd6-4668-9ffc-0a00c4f4bc27" providerId="ADAL" clId="{31D05DA3-2C2B-DA4C-AF42-5D87D673502C}" dt="2021-07-20T13:06:59.793" v="136" actId="1076"/>
          <ac:grpSpMkLst>
            <pc:docMk/>
            <pc:sldMk cId="340885092" sldId="408"/>
            <ac:grpSpMk id="23" creationId="{1FE78AA7-F1B4-3B47-8298-DB6C7DBCAE5E}"/>
          </ac:grpSpMkLst>
        </pc:grpChg>
        <pc:grpChg chg="mod">
          <ac:chgData name="Murkin, George" userId="7c0ccc5e-5dd6-4668-9ffc-0a00c4f4bc27" providerId="ADAL" clId="{31D05DA3-2C2B-DA4C-AF42-5D87D673502C}" dt="2021-07-23T11:50:13.660" v="2077" actId="1076"/>
          <ac:grpSpMkLst>
            <pc:docMk/>
            <pc:sldMk cId="340885092" sldId="408"/>
            <ac:grpSpMk id="28" creationId="{57C178E1-7755-1648-9030-40757A75EF92}"/>
          </ac:grpSpMkLst>
        </pc:grpChg>
        <pc:grpChg chg="del">
          <ac:chgData name="Murkin, George" userId="7c0ccc5e-5dd6-4668-9ffc-0a00c4f4bc27" providerId="ADAL" clId="{31D05DA3-2C2B-DA4C-AF42-5D87D673502C}" dt="2021-07-08T16:40:31.195" v="0" actId="478"/>
          <ac:grpSpMkLst>
            <pc:docMk/>
            <pc:sldMk cId="340885092" sldId="408"/>
            <ac:grpSpMk id="37" creationId="{DB2702F8-4B16-E64D-AEA8-8C8FABE3A19D}"/>
          </ac:grpSpMkLst>
        </pc:grpChg>
        <pc:grpChg chg="add del mod">
          <ac:chgData name="Murkin, George" userId="7c0ccc5e-5dd6-4668-9ffc-0a00c4f4bc27" providerId="ADAL" clId="{31D05DA3-2C2B-DA4C-AF42-5D87D673502C}" dt="2021-07-27T16:22:53.149" v="8127"/>
          <ac:grpSpMkLst>
            <pc:docMk/>
            <pc:sldMk cId="340885092" sldId="408"/>
            <ac:grpSpMk id="43" creationId="{F8E3CDD8-CCB2-6840-B15E-329F1CB48A47}"/>
          </ac:grpSpMkLst>
        </pc:grpChg>
        <pc:grpChg chg="add del mod">
          <ac:chgData name="Murkin, George" userId="7c0ccc5e-5dd6-4668-9ffc-0a00c4f4bc27" providerId="ADAL" clId="{31D05DA3-2C2B-DA4C-AF42-5D87D673502C}" dt="2021-07-23T11:50:13.660" v="2077" actId="1076"/>
          <ac:grpSpMkLst>
            <pc:docMk/>
            <pc:sldMk cId="340885092" sldId="408"/>
            <ac:grpSpMk id="46" creationId="{2F6A65A2-F86D-DA41-A194-06BBD2D46CA1}"/>
          </ac:grpSpMkLst>
        </pc:grpChg>
        <pc:graphicFrameChg chg="del mod">
          <ac:chgData name="Murkin, George" userId="7c0ccc5e-5dd6-4668-9ffc-0a00c4f4bc27" providerId="ADAL" clId="{31D05DA3-2C2B-DA4C-AF42-5D87D673502C}" dt="2021-07-20T13:04:02.947" v="83" actId="478"/>
          <ac:graphicFrameMkLst>
            <pc:docMk/>
            <pc:sldMk cId="340885092" sldId="408"/>
            <ac:graphicFrameMk id="26" creationId="{1E423D10-89E0-4443-BF9E-1B79C46E3E93}"/>
          </ac:graphicFrameMkLst>
        </pc:graphicFrameChg>
        <pc:graphicFrameChg chg="del mod">
          <ac:chgData name="Murkin, George" userId="7c0ccc5e-5dd6-4668-9ffc-0a00c4f4bc27" providerId="ADAL" clId="{31D05DA3-2C2B-DA4C-AF42-5D87D673502C}" dt="2021-07-20T13:04:38.791" v="96" actId="478"/>
          <ac:graphicFrameMkLst>
            <pc:docMk/>
            <pc:sldMk cId="340885092" sldId="408"/>
            <ac:graphicFrameMk id="27" creationId="{1B69C963-C029-8C4B-ABDE-40C90A6998E1}"/>
          </ac:graphicFrameMkLst>
        </pc:graphicFrameChg>
        <pc:graphicFrameChg chg="mod">
          <ac:chgData name="Murkin, George" userId="7c0ccc5e-5dd6-4668-9ffc-0a00c4f4bc27" providerId="ADAL" clId="{31D05DA3-2C2B-DA4C-AF42-5D87D673502C}" dt="2021-07-20T13:30:42.419" v="481" actId="1957"/>
          <ac:graphicFrameMkLst>
            <pc:docMk/>
            <pc:sldMk cId="340885092" sldId="408"/>
            <ac:graphicFrameMk id="31" creationId="{E1DA994E-B6F8-EF49-AC03-E921C7C1C994}"/>
          </ac:graphicFrameMkLst>
        </pc:graphicFrameChg>
        <pc:graphicFrameChg chg="add del mod">
          <ac:chgData name="Murkin, George" userId="7c0ccc5e-5dd6-4668-9ffc-0a00c4f4bc27" providerId="ADAL" clId="{31D05DA3-2C2B-DA4C-AF42-5D87D673502C}" dt="2021-07-20T13:21:04.813" v="255"/>
          <ac:graphicFrameMkLst>
            <pc:docMk/>
            <pc:sldMk cId="340885092" sldId="408"/>
            <ac:graphicFrameMk id="39" creationId="{63255246-C531-0441-B12E-F4F1EF81F4F8}"/>
          </ac:graphicFrameMkLst>
        </pc:graphicFrameChg>
        <pc:graphicFrameChg chg="add del mod">
          <ac:chgData name="Murkin, George" userId="7c0ccc5e-5dd6-4668-9ffc-0a00c4f4bc27" providerId="ADAL" clId="{31D05DA3-2C2B-DA4C-AF42-5D87D673502C}" dt="2021-07-20T13:22:51.931" v="284" actId="21"/>
          <ac:graphicFrameMkLst>
            <pc:docMk/>
            <pc:sldMk cId="340885092" sldId="408"/>
            <ac:graphicFrameMk id="40" creationId="{53DD1CD6-326B-F743-BC56-3880C2724C64}"/>
          </ac:graphicFrameMkLst>
        </pc:graphicFrameChg>
        <pc:graphicFrameChg chg="add del mod">
          <ac:chgData name="Murkin, George" userId="7c0ccc5e-5dd6-4668-9ffc-0a00c4f4bc27" providerId="ADAL" clId="{31D05DA3-2C2B-DA4C-AF42-5D87D673502C}" dt="2021-07-20T13:23:08.734" v="290" actId="21"/>
          <ac:graphicFrameMkLst>
            <pc:docMk/>
            <pc:sldMk cId="340885092" sldId="408"/>
            <ac:graphicFrameMk id="41" creationId="{1C2E2905-E8BA-7147-9534-3D2555BA5056}"/>
          </ac:graphicFrameMkLst>
        </pc:graphicFrameChg>
        <pc:graphicFrameChg chg="add del mod">
          <ac:chgData name="Murkin, George" userId="7c0ccc5e-5dd6-4668-9ffc-0a00c4f4bc27" providerId="ADAL" clId="{31D05DA3-2C2B-DA4C-AF42-5D87D673502C}" dt="2021-07-20T13:33:10.819" v="519" actId="478"/>
          <ac:graphicFrameMkLst>
            <pc:docMk/>
            <pc:sldMk cId="340885092" sldId="408"/>
            <ac:graphicFrameMk id="42" creationId="{1CF1939C-36A5-294E-8DBB-301469790587}"/>
          </ac:graphicFrameMkLst>
        </pc:graphicFrameChg>
        <pc:graphicFrameChg chg="mod topLvl">
          <ac:chgData name="Murkin, George" userId="7c0ccc5e-5dd6-4668-9ffc-0a00c4f4bc27" providerId="ADAL" clId="{31D05DA3-2C2B-DA4C-AF42-5D87D673502C}" dt="2021-07-27T16:22:53.149" v="8127"/>
          <ac:graphicFrameMkLst>
            <pc:docMk/>
            <pc:sldMk cId="340885092" sldId="408"/>
            <ac:graphicFrameMk id="44" creationId="{B6A3729C-AA63-814F-B1F1-636079616535}"/>
          </ac:graphicFrameMkLst>
        </pc:graphicFrameChg>
        <pc:graphicFrameChg chg="mod topLvl">
          <ac:chgData name="Murkin, George" userId="7c0ccc5e-5dd6-4668-9ffc-0a00c4f4bc27" providerId="ADAL" clId="{31D05DA3-2C2B-DA4C-AF42-5D87D673502C}" dt="2021-07-20T13:58:42.772" v="789" actId="478"/>
          <ac:graphicFrameMkLst>
            <pc:docMk/>
            <pc:sldMk cId="340885092" sldId="408"/>
            <ac:graphicFrameMk id="47" creationId="{CAF2C159-0E78-F64F-83DE-0CD6D09CE149}"/>
          </ac:graphicFrameMkLst>
        </pc:graphicFrameChg>
        <pc:graphicFrameChg chg="mod">
          <ac:chgData name="Murkin, George" userId="7c0ccc5e-5dd6-4668-9ffc-0a00c4f4bc27" providerId="ADAL" clId="{31D05DA3-2C2B-DA4C-AF42-5D87D673502C}" dt="2021-07-20T13:30:48.267" v="489" actId="1957"/>
          <ac:graphicFrameMkLst>
            <pc:docMk/>
            <pc:sldMk cId="340885092" sldId="408"/>
            <ac:graphicFrameMk id="51" creationId="{813428CF-32C8-474C-8CAA-3CA512B2CA1E}"/>
          </ac:graphicFrameMkLst>
        </pc:graphicFrameChg>
        <pc:graphicFrameChg chg="mod">
          <ac:chgData name="Murkin, George" userId="7c0ccc5e-5dd6-4668-9ffc-0a00c4f4bc27" providerId="ADAL" clId="{31D05DA3-2C2B-DA4C-AF42-5D87D673502C}" dt="2021-07-20T13:35:24.785" v="542" actId="14100"/>
          <ac:graphicFrameMkLst>
            <pc:docMk/>
            <pc:sldMk cId="340885092" sldId="408"/>
            <ac:graphicFrameMk id="55" creationId="{F00C8438-6B09-EA47-9CD0-03555E278CBB}"/>
          </ac:graphicFrameMkLst>
        </pc:graphicFrameChg>
        <pc:graphicFrameChg chg="mod">
          <ac:chgData name="Murkin, George" userId="7c0ccc5e-5dd6-4668-9ffc-0a00c4f4bc27" providerId="ADAL" clId="{31D05DA3-2C2B-DA4C-AF42-5D87D673502C}" dt="2021-07-20T13:35:30.301" v="543" actId="14100"/>
          <ac:graphicFrameMkLst>
            <pc:docMk/>
            <pc:sldMk cId="340885092" sldId="408"/>
            <ac:graphicFrameMk id="57" creationId="{A55D2087-AB1A-074D-B8FB-B2FB666D6F28}"/>
          </ac:graphicFrameMkLst>
        </pc:graphicFrameChg>
        <pc:cxnChg chg="mod">
          <ac:chgData name="Murkin, George" userId="7c0ccc5e-5dd6-4668-9ffc-0a00c4f4bc27" providerId="ADAL" clId="{31D05DA3-2C2B-DA4C-AF42-5D87D673502C}" dt="2021-07-23T11:50:01.702" v="2074" actId="1076"/>
          <ac:cxnSpMkLst>
            <pc:docMk/>
            <pc:sldMk cId="340885092" sldId="408"/>
            <ac:cxnSpMk id="24" creationId="{B4004B7A-1023-A144-B9B6-6B42F1044845}"/>
          </ac:cxnSpMkLst>
        </pc:cxnChg>
        <pc:cxnChg chg="add mod">
          <ac:chgData name="Murkin, George" userId="7c0ccc5e-5dd6-4668-9ffc-0a00c4f4bc27" providerId="ADAL" clId="{31D05DA3-2C2B-DA4C-AF42-5D87D673502C}" dt="2021-07-23T11:50:13.660" v="2077" actId="1076"/>
          <ac:cxnSpMkLst>
            <pc:docMk/>
            <pc:sldMk cId="340885092" sldId="408"/>
            <ac:cxnSpMk id="37" creationId="{6E8F1048-E383-5049-AEE0-59F2687651E1}"/>
          </ac:cxnSpMkLst>
        </pc:cxnChg>
      </pc:sldChg>
      <pc:sldChg chg="addSp delSp modSp mod ord setBg addCm delCm modCm">
        <pc:chgData name="Murkin, George" userId="7c0ccc5e-5dd6-4668-9ffc-0a00c4f4bc27" providerId="ADAL" clId="{31D05DA3-2C2B-DA4C-AF42-5D87D673502C}" dt="2021-09-02T10:26:56.764" v="34299"/>
        <pc:sldMkLst>
          <pc:docMk/>
          <pc:sldMk cId="3230304143" sldId="410"/>
        </pc:sldMkLst>
        <pc:spChg chg="mod">
          <ac:chgData name="Murkin, George" userId="7c0ccc5e-5dd6-4668-9ffc-0a00c4f4bc27" providerId="ADAL" clId="{31D05DA3-2C2B-DA4C-AF42-5D87D673502C}" dt="2021-09-02T10:26:53.287" v="34298"/>
          <ac:spMkLst>
            <pc:docMk/>
            <pc:sldMk cId="3230304143" sldId="410"/>
            <ac:spMk id="7" creationId="{CB361E5C-23C9-5040-8D47-86835CC6CE2E}"/>
          </ac:spMkLst>
        </pc:spChg>
        <pc:spChg chg="add mod">
          <ac:chgData name="Murkin, George" userId="7c0ccc5e-5dd6-4668-9ffc-0a00c4f4bc27" providerId="ADAL" clId="{31D05DA3-2C2B-DA4C-AF42-5D87D673502C}" dt="2021-09-02T10:26:53.287" v="34298"/>
          <ac:spMkLst>
            <pc:docMk/>
            <pc:sldMk cId="3230304143" sldId="410"/>
            <ac:spMk id="8" creationId="{2273CAF4-1BFE-494F-AD0F-9048D8C54589}"/>
          </ac:spMkLst>
        </pc:spChg>
        <pc:spChg chg="add del mod">
          <ac:chgData name="Murkin, George" userId="7c0ccc5e-5dd6-4668-9ffc-0a00c4f4bc27" providerId="ADAL" clId="{31D05DA3-2C2B-DA4C-AF42-5D87D673502C}" dt="2021-07-26T08:58:56.063" v="3354" actId="478"/>
          <ac:spMkLst>
            <pc:docMk/>
            <pc:sldMk cId="3230304143" sldId="410"/>
            <ac:spMk id="8" creationId="{3D726F52-0E42-E949-9C7C-AFF46C7BAB18}"/>
          </ac:spMkLst>
        </pc:spChg>
        <pc:spChg chg="add mod">
          <ac:chgData name="Murkin, George" userId="7c0ccc5e-5dd6-4668-9ffc-0a00c4f4bc27" providerId="ADAL" clId="{31D05DA3-2C2B-DA4C-AF42-5D87D673502C}" dt="2021-09-02T10:26:56.764" v="34299"/>
          <ac:spMkLst>
            <pc:docMk/>
            <pc:sldMk cId="3230304143" sldId="410"/>
            <ac:spMk id="9" creationId="{6BC81A01-B100-4F42-A681-F1AF5804FE1F}"/>
          </ac:spMkLst>
        </pc:spChg>
        <pc:spChg chg="mod">
          <ac:chgData name="Murkin, George" userId="7c0ccc5e-5dd6-4668-9ffc-0a00c4f4bc27" providerId="ADAL" clId="{31D05DA3-2C2B-DA4C-AF42-5D87D673502C}" dt="2021-09-02T10:26:56.764" v="34299"/>
          <ac:spMkLst>
            <pc:docMk/>
            <pc:sldMk cId="3230304143" sldId="410"/>
            <ac:spMk id="14" creationId="{4536E652-8205-4F49-B7B4-81047F1E1255}"/>
          </ac:spMkLst>
        </pc:spChg>
        <pc:spChg chg="del topLvl">
          <ac:chgData name="Murkin, George" userId="7c0ccc5e-5dd6-4668-9ffc-0a00c4f4bc27" providerId="ADAL" clId="{31D05DA3-2C2B-DA4C-AF42-5D87D673502C}" dt="2021-07-08T16:42:04.201" v="6" actId="478"/>
          <ac:spMkLst>
            <pc:docMk/>
            <pc:sldMk cId="3230304143" sldId="410"/>
            <ac:spMk id="26" creationId="{1B2B30ED-A5AC-E54A-B5CA-4BA2767296E0}"/>
          </ac:spMkLst>
        </pc:spChg>
        <pc:grpChg chg="mod">
          <ac:chgData name="Murkin, George" userId="7c0ccc5e-5dd6-4668-9ffc-0a00c4f4bc27" providerId="ADAL" clId="{31D05DA3-2C2B-DA4C-AF42-5D87D673502C}" dt="2021-09-02T10:26:56.764" v="34299"/>
          <ac:grpSpMkLst>
            <pc:docMk/>
            <pc:sldMk cId="3230304143" sldId="410"/>
            <ac:grpSpMk id="12" creationId="{9EB6D669-F820-8346-8924-D981565221D0}"/>
          </ac:grpSpMkLst>
        </pc:grpChg>
        <pc:grpChg chg="del">
          <ac:chgData name="Murkin, George" userId="7c0ccc5e-5dd6-4668-9ffc-0a00c4f4bc27" providerId="ADAL" clId="{31D05DA3-2C2B-DA4C-AF42-5D87D673502C}" dt="2021-07-08T16:42:04.201" v="6" actId="478"/>
          <ac:grpSpMkLst>
            <pc:docMk/>
            <pc:sldMk cId="3230304143" sldId="410"/>
            <ac:grpSpMk id="22" creationId="{D7779591-F8F8-9440-9B30-1D1DF3F91363}"/>
          </ac:grpSpMkLst>
        </pc:grpChg>
        <pc:graphicFrameChg chg="mod">
          <ac:chgData name="Murkin, George" userId="7c0ccc5e-5dd6-4668-9ffc-0a00c4f4bc27" providerId="ADAL" clId="{31D05DA3-2C2B-DA4C-AF42-5D87D673502C}" dt="2021-09-02T10:10:10.804" v="33817"/>
          <ac:graphicFrameMkLst>
            <pc:docMk/>
            <pc:sldMk cId="3230304143" sldId="410"/>
            <ac:graphicFrameMk id="10" creationId="{7097BEEE-BD6F-4F49-8FA4-56E8D7873489}"/>
          </ac:graphicFrameMkLst>
        </pc:graphicFrameChg>
        <pc:cxnChg chg="mod">
          <ac:chgData name="Murkin, George" userId="7c0ccc5e-5dd6-4668-9ffc-0a00c4f4bc27" providerId="ADAL" clId="{31D05DA3-2C2B-DA4C-AF42-5D87D673502C}" dt="2021-09-02T10:26:56.764" v="34299"/>
          <ac:cxnSpMkLst>
            <pc:docMk/>
            <pc:sldMk cId="3230304143" sldId="410"/>
            <ac:cxnSpMk id="13" creationId="{484331AD-B942-7A44-8DA7-169EC6E99474}"/>
          </ac:cxnSpMkLst>
        </pc:cxnChg>
        <pc:cxnChg chg="topLvl">
          <ac:chgData name="Murkin, George" userId="7c0ccc5e-5dd6-4668-9ffc-0a00c4f4bc27" providerId="ADAL" clId="{31D05DA3-2C2B-DA4C-AF42-5D87D673502C}" dt="2021-07-08T16:42:04.201" v="6" actId="478"/>
          <ac:cxnSpMkLst>
            <pc:docMk/>
            <pc:sldMk cId="3230304143" sldId="410"/>
            <ac:cxnSpMk id="24" creationId="{AC090CAA-58D7-E14B-888A-C8565498E365}"/>
          </ac:cxnSpMkLst>
        </pc:cxnChg>
      </pc:sldChg>
      <pc:sldChg chg="addSp delSp modSp mod ord setBg">
        <pc:chgData name="Murkin, George" userId="7c0ccc5e-5dd6-4668-9ffc-0a00c4f4bc27" providerId="ADAL" clId="{31D05DA3-2C2B-DA4C-AF42-5D87D673502C}" dt="2021-09-03T09:34:28.382" v="34823" actId="20577"/>
        <pc:sldMkLst>
          <pc:docMk/>
          <pc:sldMk cId="2236830957" sldId="412"/>
        </pc:sldMkLst>
        <pc:spChg chg="mod">
          <ac:chgData name="Murkin, George" userId="7c0ccc5e-5dd6-4668-9ffc-0a00c4f4bc27" providerId="ADAL" clId="{31D05DA3-2C2B-DA4C-AF42-5D87D673502C}" dt="2021-09-03T09:34:28.382" v="34823" actId="20577"/>
          <ac:spMkLst>
            <pc:docMk/>
            <pc:sldMk cId="2236830957" sldId="412"/>
            <ac:spMk id="7" creationId="{CB361E5C-23C9-5040-8D47-86835CC6CE2E}"/>
          </ac:spMkLst>
        </pc:spChg>
        <pc:spChg chg="add mod">
          <ac:chgData name="Murkin, George" userId="7c0ccc5e-5dd6-4668-9ffc-0a00c4f4bc27" providerId="ADAL" clId="{31D05DA3-2C2B-DA4C-AF42-5D87D673502C}" dt="2021-07-23T14:13:52.514" v="2798"/>
          <ac:spMkLst>
            <pc:docMk/>
            <pc:sldMk cId="2236830957" sldId="412"/>
            <ac:spMk id="22" creationId="{D8D637E0-B112-7042-983B-82EFE1C34167}"/>
          </ac:spMkLst>
        </pc:spChg>
        <pc:spChg chg="add mod">
          <ac:chgData name="Murkin, George" userId="7c0ccc5e-5dd6-4668-9ffc-0a00c4f4bc27" providerId="ADAL" clId="{31D05DA3-2C2B-DA4C-AF42-5D87D673502C}" dt="2021-09-02T10:26:56.764" v="34299"/>
          <ac:spMkLst>
            <pc:docMk/>
            <pc:sldMk cId="2236830957" sldId="412"/>
            <ac:spMk id="23" creationId="{43D004F3-B9E2-A24F-848B-4797783FE024}"/>
          </ac:spMkLst>
        </pc:spChg>
        <pc:spChg chg="add mod">
          <ac:chgData name="Murkin, George" userId="7c0ccc5e-5dd6-4668-9ffc-0a00c4f4bc27" providerId="ADAL" clId="{31D05DA3-2C2B-DA4C-AF42-5D87D673502C}" dt="2021-09-02T10:26:53.287" v="34298"/>
          <ac:spMkLst>
            <pc:docMk/>
            <pc:sldMk cId="2236830957" sldId="412"/>
            <ac:spMk id="24" creationId="{6AAC1840-E026-AF49-8ED7-B17DE701B759}"/>
          </ac:spMkLst>
        </pc:spChg>
        <pc:spChg chg="add mod">
          <ac:chgData name="Murkin, George" userId="7c0ccc5e-5dd6-4668-9ffc-0a00c4f4bc27" providerId="ADAL" clId="{31D05DA3-2C2B-DA4C-AF42-5D87D673502C}" dt="2021-07-27T16:22:53.149" v="8127"/>
          <ac:spMkLst>
            <pc:docMk/>
            <pc:sldMk cId="2236830957" sldId="412"/>
            <ac:spMk id="25" creationId="{C9AB4E43-D42B-8B49-9D53-150AA408A423}"/>
          </ac:spMkLst>
        </pc:spChg>
        <pc:spChg chg="mod">
          <ac:chgData name="Murkin, George" userId="7c0ccc5e-5dd6-4668-9ffc-0a00c4f4bc27" providerId="ADAL" clId="{31D05DA3-2C2B-DA4C-AF42-5D87D673502C}" dt="2021-07-20T13:26:31.538" v="339"/>
          <ac:spMkLst>
            <pc:docMk/>
            <pc:sldMk cId="2236830957" sldId="412"/>
            <ac:spMk id="27" creationId="{22B61558-392D-A147-9A51-BA8993AE71A4}"/>
          </ac:spMkLst>
        </pc:spChg>
        <pc:spChg chg="add mod">
          <ac:chgData name="Murkin, George" userId="7c0ccc5e-5dd6-4668-9ffc-0a00c4f4bc27" providerId="ADAL" clId="{31D05DA3-2C2B-DA4C-AF42-5D87D673502C}" dt="2021-07-27T16:22:53.149" v="8127"/>
          <ac:spMkLst>
            <pc:docMk/>
            <pc:sldMk cId="2236830957" sldId="412"/>
            <ac:spMk id="27" creationId="{9DB33526-0F18-0D47-86D4-EBF2AA75F483}"/>
          </ac:spMkLst>
        </pc:spChg>
        <pc:spChg chg="mod">
          <ac:chgData name="Murkin, George" userId="7c0ccc5e-5dd6-4668-9ffc-0a00c4f4bc27" providerId="ADAL" clId="{31D05DA3-2C2B-DA4C-AF42-5D87D673502C}" dt="2021-07-20T13:26:31.538" v="339"/>
          <ac:spMkLst>
            <pc:docMk/>
            <pc:sldMk cId="2236830957" sldId="412"/>
            <ac:spMk id="28" creationId="{60C5C6E4-34A6-8046-9C5F-2AA3B4C26F71}"/>
          </ac:spMkLst>
        </pc:spChg>
        <pc:spChg chg="mod">
          <ac:chgData name="Murkin, George" userId="7c0ccc5e-5dd6-4668-9ffc-0a00c4f4bc27" providerId="ADAL" clId="{31D05DA3-2C2B-DA4C-AF42-5D87D673502C}" dt="2021-07-23T14:09:08.573" v="2704" actId="20577"/>
          <ac:spMkLst>
            <pc:docMk/>
            <pc:sldMk cId="2236830957" sldId="412"/>
            <ac:spMk id="31" creationId="{E43D3D73-A0FB-304B-AD14-FF9A68F604E8}"/>
          </ac:spMkLst>
        </pc:spChg>
        <pc:spChg chg="mod">
          <ac:chgData name="Murkin, George" userId="7c0ccc5e-5dd6-4668-9ffc-0a00c4f4bc27" providerId="ADAL" clId="{31D05DA3-2C2B-DA4C-AF42-5D87D673502C}" dt="2021-07-20T13:26:31.538" v="339"/>
          <ac:spMkLst>
            <pc:docMk/>
            <pc:sldMk cId="2236830957" sldId="412"/>
            <ac:spMk id="32" creationId="{51362790-6C4B-6E4A-92BE-BFD26B4BDBD5}"/>
          </ac:spMkLst>
        </pc:spChg>
        <pc:spChg chg="mod">
          <ac:chgData name="Murkin, George" userId="7c0ccc5e-5dd6-4668-9ffc-0a00c4f4bc27" providerId="ADAL" clId="{31D05DA3-2C2B-DA4C-AF42-5D87D673502C}" dt="2021-07-27T16:22:53.149" v="8127"/>
          <ac:spMkLst>
            <pc:docMk/>
            <pc:sldMk cId="2236830957" sldId="412"/>
            <ac:spMk id="33" creationId="{01F302EA-47C4-144C-8CDA-1167832BF714}"/>
          </ac:spMkLst>
        </pc:spChg>
        <pc:spChg chg="mod">
          <ac:chgData name="Murkin, George" userId="7c0ccc5e-5dd6-4668-9ffc-0a00c4f4bc27" providerId="ADAL" clId="{31D05DA3-2C2B-DA4C-AF42-5D87D673502C}" dt="2021-07-20T13:26:31.538" v="339"/>
          <ac:spMkLst>
            <pc:docMk/>
            <pc:sldMk cId="2236830957" sldId="412"/>
            <ac:spMk id="33" creationId="{8ABF8858-7CED-F44A-9C67-03F50FC1CCC7}"/>
          </ac:spMkLst>
        </pc:spChg>
        <pc:spChg chg="mod">
          <ac:chgData name="Murkin, George" userId="7c0ccc5e-5dd6-4668-9ffc-0a00c4f4bc27" providerId="ADAL" clId="{31D05DA3-2C2B-DA4C-AF42-5D87D673502C}" dt="2021-07-27T16:22:53.149" v="8127"/>
          <ac:spMkLst>
            <pc:docMk/>
            <pc:sldMk cId="2236830957" sldId="412"/>
            <ac:spMk id="34" creationId="{3B4EDF4B-4715-9149-B545-5D85AD8CB6B0}"/>
          </ac:spMkLst>
        </pc:spChg>
        <pc:spChg chg="mod">
          <ac:chgData name="Murkin, George" userId="7c0ccc5e-5dd6-4668-9ffc-0a00c4f4bc27" providerId="ADAL" clId="{31D05DA3-2C2B-DA4C-AF42-5D87D673502C}" dt="2021-07-20T13:26:31.538" v="339"/>
          <ac:spMkLst>
            <pc:docMk/>
            <pc:sldMk cId="2236830957" sldId="412"/>
            <ac:spMk id="34" creationId="{A029D670-C757-574A-A36A-8BADB926CB32}"/>
          </ac:spMkLst>
        </pc:spChg>
        <pc:spChg chg="add del mod">
          <ac:chgData name="Murkin, George" userId="7c0ccc5e-5dd6-4668-9ffc-0a00c4f4bc27" providerId="ADAL" clId="{31D05DA3-2C2B-DA4C-AF42-5D87D673502C}" dt="2021-07-20T15:40:04.615" v="1216" actId="478"/>
          <ac:spMkLst>
            <pc:docMk/>
            <pc:sldMk cId="2236830957" sldId="412"/>
            <ac:spMk id="35" creationId="{455B8B3B-2F79-8A44-949D-081FEAE31B6F}"/>
          </ac:spMkLst>
        </pc:spChg>
        <pc:spChg chg="add del mod">
          <ac:chgData name="Murkin, George" userId="7c0ccc5e-5dd6-4668-9ffc-0a00c4f4bc27" providerId="ADAL" clId="{31D05DA3-2C2B-DA4C-AF42-5D87D673502C}" dt="2021-07-20T15:40:04.615" v="1216" actId="478"/>
          <ac:spMkLst>
            <pc:docMk/>
            <pc:sldMk cId="2236830957" sldId="412"/>
            <ac:spMk id="36" creationId="{B4A482C7-D3E7-0942-8CE6-4E945DA2958A}"/>
          </ac:spMkLst>
        </pc:spChg>
        <pc:spChg chg="add del mod">
          <ac:chgData name="Murkin, George" userId="7c0ccc5e-5dd6-4668-9ffc-0a00c4f4bc27" providerId="ADAL" clId="{31D05DA3-2C2B-DA4C-AF42-5D87D673502C}" dt="2021-07-20T13:26:50.574" v="342" actId="478"/>
          <ac:spMkLst>
            <pc:docMk/>
            <pc:sldMk cId="2236830957" sldId="412"/>
            <ac:spMk id="39" creationId="{8B830D76-3EB0-8C40-BE13-AEB398369AF4}"/>
          </ac:spMkLst>
        </pc:spChg>
        <pc:spChg chg="add del mod">
          <ac:chgData name="Murkin, George" userId="7c0ccc5e-5dd6-4668-9ffc-0a00c4f4bc27" providerId="ADAL" clId="{31D05DA3-2C2B-DA4C-AF42-5D87D673502C}" dt="2021-07-20T13:26:50.574" v="342" actId="478"/>
          <ac:spMkLst>
            <pc:docMk/>
            <pc:sldMk cId="2236830957" sldId="412"/>
            <ac:spMk id="40" creationId="{B1DC9397-2915-8B4A-8108-4B6998E333FB}"/>
          </ac:spMkLst>
        </pc:spChg>
        <pc:spChg chg="add del mod">
          <ac:chgData name="Murkin, George" userId="7c0ccc5e-5dd6-4668-9ffc-0a00c4f4bc27" providerId="ADAL" clId="{31D05DA3-2C2B-DA4C-AF42-5D87D673502C}" dt="2021-07-23T14:13:45.967" v="2797" actId="478"/>
          <ac:spMkLst>
            <pc:docMk/>
            <pc:sldMk cId="2236830957" sldId="412"/>
            <ac:spMk id="42" creationId="{9F44C9DA-9498-6046-A7E9-1E07E0DD9858}"/>
          </ac:spMkLst>
        </pc:spChg>
        <pc:spChg chg="add del mod">
          <ac:chgData name="Murkin, George" userId="7c0ccc5e-5dd6-4668-9ffc-0a00c4f4bc27" providerId="ADAL" clId="{31D05DA3-2C2B-DA4C-AF42-5D87D673502C}" dt="2021-07-23T14:13:45.967" v="2797" actId="478"/>
          <ac:spMkLst>
            <pc:docMk/>
            <pc:sldMk cId="2236830957" sldId="412"/>
            <ac:spMk id="43" creationId="{C2599485-51AC-8F46-830B-F3B79B15F8FC}"/>
          </ac:spMkLst>
        </pc:spChg>
        <pc:spChg chg="add del mod">
          <ac:chgData name="Murkin, George" userId="7c0ccc5e-5dd6-4668-9ffc-0a00c4f4bc27" providerId="ADAL" clId="{31D05DA3-2C2B-DA4C-AF42-5D87D673502C}" dt="2021-07-23T14:13:45.967" v="2797" actId="478"/>
          <ac:spMkLst>
            <pc:docMk/>
            <pc:sldMk cId="2236830957" sldId="412"/>
            <ac:spMk id="44" creationId="{DED928FB-0D12-3F4F-8D56-D10ED153F526}"/>
          </ac:spMkLst>
        </pc:spChg>
        <pc:spChg chg="add del mod">
          <ac:chgData name="Murkin, George" userId="7c0ccc5e-5dd6-4668-9ffc-0a00c4f4bc27" providerId="ADAL" clId="{31D05DA3-2C2B-DA4C-AF42-5D87D673502C}" dt="2021-07-23T14:13:45.967" v="2797" actId="478"/>
          <ac:spMkLst>
            <pc:docMk/>
            <pc:sldMk cId="2236830957" sldId="412"/>
            <ac:spMk id="45" creationId="{D719395E-E684-564C-9647-AE9479109E23}"/>
          </ac:spMkLst>
        </pc:spChg>
        <pc:spChg chg="mod">
          <ac:chgData name="Murkin, George" userId="7c0ccc5e-5dd6-4668-9ffc-0a00c4f4bc27" providerId="ADAL" clId="{31D05DA3-2C2B-DA4C-AF42-5D87D673502C}" dt="2021-07-27T16:22:53.149" v="8127"/>
          <ac:spMkLst>
            <pc:docMk/>
            <pc:sldMk cId="2236830957" sldId="412"/>
            <ac:spMk id="47" creationId="{17D8A66F-3854-A144-AB2C-C2A6E3B888F6}"/>
          </ac:spMkLst>
        </pc:spChg>
        <pc:spChg chg="mod">
          <ac:chgData name="Murkin, George" userId="7c0ccc5e-5dd6-4668-9ffc-0a00c4f4bc27" providerId="ADAL" clId="{31D05DA3-2C2B-DA4C-AF42-5D87D673502C}" dt="2021-07-27T16:22:53.149" v="8127"/>
          <ac:spMkLst>
            <pc:docMk/>
            <pc:sldMk cId="2236830957" sldId="412"/>
            <ac:spMk id="48" creationId="{16E386F8-7702-FA46-BD95-31E42BBE32D4}"/>
          </ac:spMkLst>
        </pc:spChg>
        <pc:spChg chg="mod">
          <ac:chgData name="Murkin, George" userId="7c0ccc5e-5dd6-4668-9ffc-0a00c4f4bc27" providerId="ADAL" clId="{31D05DA3-2C2B-DA4C-AF42-5D87D673502C}" dt="2021-07-27T16:22:53.149" v="8127"/>
          <ac:spMkLst>
            <pc:docMk/>
            <pc:sldMk cId="2236830957" sldId="412"/>
            <ac:spMk id="49" creationId="{A943BC4B-062B-314B-9929-1D6F31CA4F38}"/>
          </ac:spMkLst>
        </pc:spChg>
        <pc:spChg chg="mod">
          <ac:chgData name="Murkin, George" userId="7c0ccc5e-5dd6-4668-9ffc-0a00c4f4bc27" providerId="ADAL" clId="{31D05DA3-2C2B-DA4C-AF42-5D87D673502C}" dt="2021-07-27T16:22:53.149" v="8127"/>
          <ac:spMkLst>
            <pc:docMk/>
            <pc:sldMk cId="2236830957" sldId="412"/>
            <ac:spMk id="50" creationId="{A1B4FEC3-87F4-8247-8C20-0CAA9B3D7009}"/>
          </ac:spMkLst>
        </pc:spChg>
        <pc:spChg chg="mod">
          <ac:chgData name="Murkin, George" userId="7c0ccc5e-5dd6-4668-9ffc-0a00c4f4bc27" providerId="ADAL" clId="{31D05DA3-2C2B-DA4C-AF42-5D87D673502C}" dt="2021-07-27T16:22:53.149" v="8127"/>
          <ac:spMkLst>
            <pc:docMk/>
            <pc:sldMk cId="2236830957" sldId="412"/>
            <ac:spMk id="51" creationId="{41D3495A-33CC-874A-BBDC-E5E5BD76C847}"/>
          </ac:spMkLst>
        </pc:spChg>
        <pc:spChg chg="add del mod">
          <ac:chgData name="Murkin, George" userId="7c0ccc5e-5dd6-4668-9ffc-0a00c4f4bc27" providerId="ADAL" clId="{31D05DA3-2C2B-DA4C-AF42-5D87D673502C}" dt="2021-07-20T15:40:20.699" v="1223" actId="478"/>
          <ac:spMkLst>
            <pc:docMk/>
            <pc:sldMk cId="2236830957" sldId="412"/>
            <ac:spMk id="54" creationId="{F2F50BD8-F224-E24D-A217-3F97E5BE6C9F}"/>
          </ac:spMkLst>
        </pc:spChg>
        <pc:spChg chg="add del mod">
          <ac:chgData name="Murkin, George" userId="7c0ccc5e-5dd6-4668-9ffc-0a00c4f4bc27" providerId="ADAL" clId="{31D05DA3-2C2B-DA4C-AF42-5D87D673502C}" dt="2021-07-20T15:40:20.699" v="1223" actId="478"/>
          <ac:spMkLst>
            <pc:docMk/>
            <pc:sldMk cId="2236830957" sldId="412"/>
            <ac:spMk id="55" creationId="{E9B171FD-9E90-0740-916C-BF375A70A76A}"/>
          </ac:spMkLst>
        </pc:spChg>
        <pc:spChg chg="add del mod">
          <ac:chgData name="Murkin, George" userId="7c0ccc5e-5dd6-4668-9ffc-0a00c4f4bc27" providerId="ADAL" clId="{31D05DA3-2C2B-DA4C-AF42-5D87D673502C}" dt="2021-07-23T14:13:45.967" v="2797" actId="478"/>
          <ac:spMkLst>
            <pc:docMk/>
            <pc:sldMk cId="2236830957" sldId="412"/>
            <ac:spMk id="56" creationId="{F9673CF5-C68A-5B47-BD50-926BFDF9D618}"/>
          </ac:spMkLst>
        </pc:spChg>
        <pc:spChg chg="add del mod">
          <ac:chgData name="Murkin, George" userId="7c0ccc5e-5dd6-4668-9ffc-0a00c4f4bc27" providerId="ADAL" clId="{31D05DA3-2C2B-DA4C-AF42-5D87D673502C}" dt="2021-07-23T14:13:45.967" v="2797" actId="478"/>
          <ac:spMkLst>
            <pc:docMk/>
            <pc:sldMk cId="2236830957" sldId="412"/>
            <ac:spMk id="57" creationId="{3E418D9E-F110-1F4F-A5D0-5887640E87DB}"/>
          </ac:spMkLst>
        </pc:spChg>
        <pc:grpChg chg="del">
          <ac:chgData name="Murkin, George" userId="7c0ccc5e-5dd6-4668-9ffc-0a00c4f4bc27" providerId="ADAL" clId="{31D05DA3-2C2B-DA4C-AF42-5D87D673502C}" dt="2021-07-20T13:26:25.085" v="338" actId="478"/>
          <ac:grpSpMkLst>
            <pc:docMk/>
            <pc:sldMk cId="2236830957" sldId="412"/>
            <ac:grpSpMk id="17" creationId="{60B4FEC6-C098-4944-9183-2F6F87C966DE}"/>
          </ac:grpSpMkLst>
        </pc:grpChg>
        <pc:grpChg chg="add del mod">
          <ac:chgData name="Murkin, George" userId="7c0ccc5e-5dd6-4668-9ffc-0a00c4f4bc27" providerId="ADAL" clId="{31D05DA3-2C2B-DA4C-AF42-5D87D673502C}" dt="2021-07-20T14:54:07.628" v="924" actId="478"/>
          <ac:grpSpMkLst>
            <pc:docMk/>
            <pc:sldMk cId="2236830957" sldId="412"/>
            <ac:grpSpMk id="25" creationId="{FC347890-8562-E64C-BDBC-8653B0CB47BB}"/>
          </ac:grpSpMkLst>
        </pc:grpChg>
        <pc:grpChg chg="mod">
          <ac:chgData name="Murkin, George" userId="7c0ccc5e-5dd6-4668-9ffc-0a00c4f4bc27" providerId="ADAL" clId="{31D05DA3-2C2B-DA4C-AF42-5D87D673502C}" dt="2021-07-23T14:09:02.441" v="2696"/>
          <ac:grpSpMkLst>
            <pc:docMk/>
            <pc:sldMk cId="2236830957" sldId="412"/>
            <ac:grpSpMk id="29" creationId="{40986481-A332-9943-9599-1B330E9CC257}"/>
          </ac:grpSpMkLst>
        </pc:grpChg>
        <pc:grpChg chg="add mod">
          <ac:chgData name="Murkin, George" userId="7c0ccc5e-5dd6-4668-9ffc-0a00c4f4bc27" providerId="ADAL" clId="{31D05DA3-2C2B-DA4C-AF42-5D87D673502C}" dt="2021-07-23T14:13:52.514" v="2798"/>
          <ac:grpSpMkLst>
            <pc:docMk/>
            <pc:sldMk cId="2236830957" sldId="412"/>
            <ac:grpSpMk id="32" creationId="{54AB21C3-10C1-C14F-A77B-36FE4843F088}"/>
          </ac:grpSpMkLst>
        </pc:grpChg>
        <pc:grpChg chg="add mod">
          <ac:chgData name="Murkin, George" userId="7c0ccc5e-5dd6-4668-9ffc-0a00c4f4bc27" providerId="ADAL" clId="{31D05DA3-2C2B-DA4C-AF42-5D87D673502C}" dt="2021-07-23T14:10:20.940" v="2790" actId="1076"/>
          <ac:grpSpMkLst>
            <pc:docMk/>
            <pc:sldMk cId="2236830957" sldId="412"/>
            <ac:grpSpMk id="46" creationId="{DEDB6C21-A4A3-104B-B2A9-8329989F5604}"/>
          </ac:grpSpMkLst>
        </pc:grpChg>
        <pc:graphicFrameChg chg="del">
          <ac:chgData name="Murkin, George" userId="7c0ccc5e-5dd6-4668-9ffc-0a00c4f4bc27" providerId="ADAL" clId="{31D05DA3-2C2B-DA4C-AF42-5D87D673502C}" dt="2021-07-20T13:26:10.824" v="337" actId="478"/>
          <ac:graphicFrameMkLst>
            <pc:docMk/>
            <pc:sldMk cId="2236830957" sldId="412"/>
            <ac:graphicFrameMk id="21" creationId="{74D99012-9B33-D74A-AA6C-4EB0A2B36E90}"/>
          </ac:graphicFrameMkLst>
        </pc:graphicFrameChg>
        <pc:graphicFrameChg chg="del mod">
          <ac:chgData name="Murkin, George" userId="7c0ccc5e-5dd6-4668-9ffc-0a00c4f4bc27" providerId="ADAL" clId="{31D05DA3-2C2B-DA4C-AF42-5D87D673502C}" dt="2021-07-23T14:13:45.967" v="2797" actId="478"/>
          <ac:graphicFrameMkLst>
            <pc:docMk/>
            <pc:sldMk cId="2236830957" sldId="412"/>
            <ac:graphicFrameMk id="24" creationId="{D64A87E1-15B9-C145-A514-9BD86DD38F67}"/>
          </ac:graphicFrameMkLst>
        </pc:graphicFrameChg>
        <pc:graphicFrameChg chg="del mod">
          <ac:chgData name="Murkin, George" userId="7c0ccc5e-5dd6-4668-9ffc-0a00c4f4bc27" providerId="ADAL" clId="{31D05DA3-2C2B-DA4C-AF42-5D87D673502C}" dt="2021-07-23T14:13:45.967" v="2797" actId="478"/>
          <ac:graphicFrameMkLst>
            <pc:docMk/>
            <pc:sldMk cId="2236830957" sldId="412"/>
            <ac:graphicFrameMk id="26" creationId="{FF56E05E-7839-BC41-AE28-FBD4F73EDFB1}"/>
          </ac:graphicFrameMkLst>
        </pc:graphicFrameChg>
        <pc:graphicFrameChg chg="add mod">
          <ac:chgData name="Murkin, George" userId="7c0ccc5e-5dd6-4668-9ffc-0a00c4f4bc27" providerId="ADAL" clId="{31D05DA3-2C2B-DA4C-AF42-5D87D673502C}" dt="2021-07-23T14:13:52.514" v="2798"/>
          <ac:graphicFrameMkLst>
            <pc:docMk/>
            <pc:sldMk cId="2236830957" sldId="412"/>
            <ac:graphicFrameMk id="28" creationId="{8F2C2EC2-84BD-B445-829B-B5C0DB829463}"/>
          </ac:graphicFrameMkLst>
        </pc:graphicFrameChg>
        <pc:graphicFrameChg chg="mod">
          <ac:chgData name="Murkin, George" userId="7c0ccc5e-5dd6-4668-9ffc-0a00c4f4bc27" providerId="ADAL" clId="{31D05DA3-2C2B-DA4C-AF42-5D87D673502C}" dt="2021-07-23T14:13:52.514" v="2798"/>
          <ac:graphicFrameMkLst>
            <pc:docMk/>
            <pc:sldMk cId="2236830957" sldId="412"/>
            <ac:graphicFrameMk id="35" creationId="{EAD9407F-3199-FB4F-A498-EBD136E3B2AE}"/>
          </ac:graphicFrameMkLst>
        </pc:graphicFrameChg>
        <pc:graphicFrameChg chg="del">
          <ac:chgData name="Murkin, George" userId="7c0ccc5e-5dd6-4668-9ffc-0a00c4f4bc27" providerId="ADAL" clId="{31D05DA3-2C2B-DA4C-AF42-5D87D673502C}" dt="2021-07-20T13:26:10.824" v="337" actId="478"/>
          <ac:graphicFrameMkLst>
            <pc:docMk/>
            <pc:sldMk cId="2236830957" sldId="412"/>
            <ac:graphicFrameMk id="52" creationId="{75E60FBC-46EB-3E45-A170-4B9DD2827184}"/>
          </ac:graphicFrameMkLst>
        </pc:graphicFrameChg>
        <pc:graphicFrameChg chg="add del mod">
          <ac:chgData name="Murkin, George" userId="7c0ccc5e-5dd6-4668-9ffc-0a00c4f4bc27" providerId="ADAL" clId="{31D05DA3-2C2B-DA4C-AF42-5D87D673502C}" dt="2021-07-20T15:19:38.614" v="1016" actId="21"/>
          <ac:graphicFrameMkLst>
            <pc:docMk/>
            <pc:sldMk cId="2236830957" sldId="412"/>
            <ac:graphicFrameMk id="53" creationId="{65D00B9D-8ABB-424B-8315-7D3694D74FA9}"/>
          </ac:graphicFrameMkLst>
        </pc:graphicFrameChg>
        <pc:cxnChg chg="mod">
          <ac:chgData name="Murkin, George" userId="7c0ccc5e-5dd6-4668-9ffc-0a00c4f4bc27" providerId="ADAL" clId="{31D05DA3-2C2B-DA4C-AF42-5D87D673502C}" dt="2021-07-23T14:09:14.216" v="2712" actId="1037"/>
          <ac:cxnSpMkLst>
            <pc:docMk/>
            <pc:sldMk cId="2236830957" sldId="412"/>
            <ac:cxnSpMk id="30" creationId="{CA9742E0-757E-8F43-82AD-86A00DFD9115}"/>
          </ac:cxnSpMkLst>
        </pc:cxnChg>
        <pc:cxnChg chg="add mod">
          <ac:chgData name="Murkin, George" userId="7c0ccc5e-5dd6-4668-9ffc-0a00c4f4bc27" providerId="ADAL" clId="{31D05DA3-2C2B-DA4C-AF42-5D87D673502C}" dt="2021-07-23T14:13:59.138" v="2799"/>
          <ac:cxnSpMkLst>
            <pc:docMk/>
            <pc:sldMk cId="2236830957" sldId="412"/>
            <ac:cxnSpMk id="36" creationId="{2F7E28E0-A3EC-094F-A726-060560539990}"/>
          </ac:cxnSpMkLst>
        </pc:cxnChg>
        <pc:cxnChg chg="add del mod">
          <ac:chgData name="Murkin, George" userId="7c0ccc5e-5dd6-4668-9ffc-0a00c4f4bc27" providerId="ADAL" clId="{31D05DA3-2C2B-DA4C-AF42-5D87D673502C}" dt="2021-07-23T14:13:45.967" v="2797" actId="478"/>
          <ac:cxnSpMkLst>
            <pc:docMk/>
            <pc:sldMk cId="2236830957" sldId="412"/>
            <ac:cxnSpMk id="37" creationId="{F4D11D9E-5055-7C46-8496-683DB36C8D78}"/>
          </ac:cxnSpMkLst>
        </pc:cxnChg>
        <pc:cxnChg chg="add del mod">
          <ac:chgData name="Murkin, George" userId="7c0ccc5e-5dd6-4668-9ffc-0a00c4f4bc27" providerId="ADAL" clId="{31D05DA3-2C2B-DA4C-AF42-5D87D673502C}" dt="2021-07-20T13:26:50.574" v="342" actId="478"/>
          <ac:cxnSpMkLst>
            <pc:docMk/>
            <pc:sldMk cId="2236830957" sldId="412"/>
            <ac:cxnSpMk id="41" creationId="{DEFAFCBE-D43E-C34B-91F4-6989FFB33092}"/>
          </ac:cxnSpMkLst>
        </pc:cxnChg>
      </pc:sldChg>
      <pc:sldChg chg="modSp del mod addCm modCm">
        <pc:chgData name="Murkin, George" userId="7c0ccc5e-5dd6-4668-9ffc-0a00c4f4bc27" providerId="ADAL" clId="{31D05DA3-2C2B-DA4C-AF42-5D87D673502C}" dt="2021-07-20T13:40:31.654" v="619" actId="2696"/>
        <pc:sldMkLst>
          <pc:docMk/>
          <pc:sldMk cId="1514129041" sldId="413"/>
        </pc:sldMkLst>
        <pc:grpChg chg="mod">
          <ac:chgData name="Murkin, George" userId="7c0ccc5e-5dd6-4668-9ffc-0a00c4f4bc27" providerId="ADAL" clId="{31D05DA3-2C2B-DA4C-AF42-5D87D673502C}" dt="2021-07-20T13:40:13.029" v="617" actId="1076"/>
          <ac:grpSpMkLst>
            <pc:docMk/>
            <pc:sldMk cId="1514129041" sldId="413"/>
            <ac:grpSpMk id="17" creationId="{09A71A57-77CE-F245-928C-F3FD618A5BE5}"/>
          </ac:grpSpMkLst>
        </pc:grpChg>
        <pc:graphicFrameChg chg="mod">
          <ac:chgData name="Murkin, George" userId="7c0ccc5e-5dd6-4668-9ffc-0a00c4f4bc27" providerId="ADAL" clId="{31D05DA3-2C2B-DA4C-AF42-5D87D673502C}" dt="2021-07-20T13:39:52.502" v="611" actId="403"/>
          <ac:graphicFrameMkLst>
            <pc:docMk/>
            <pc:sldMk cId="1514129041" sldId="413"/>
            <ac:graphicFrameMk id="25" creationId="{E4FAF829-9956-DB4C-87E1-47689D072D5D}"/>
          </ac:graphicFrameMkLst>
        </pc:graphicFrameChg>
        <pc:graphicFrameChg chg="mod">
          <ac:chgData name="Murkin, George" userId="7c0ccc5e-5dd6-4668-9ffc-0a00c4f4bc27" providerId="ADAL" clId="{31D05DA3-2C2B-DA4C-AF42-5D87D673502C}" dt="2021-07-20T13:39:58.799" v="614" actId="403"/>
          <ac:graphicFrameMkLst>
            <pc:docMk/>
            <pc:sldMk cId="1514129041" sldId="413"/>
            <ac:graphicFrameMk id="27" creationId="{E56D2055-BC4F-A641-824F-E761956F2B95}"/>
          </ac:graphicFrameMkLst>
        </pc:graphicFrameChg>
        <pc:cxnChg chg="mod">
          <ac:chgData name="Murkin, George" userId="7c0ccc5e-5dd6-4668-9ffc-0a00c4f4bc27" providerId="ADAL" clId="{31D05DA3-2C2B-DA4C-AF42-5D87D673502C}" dt="2021-07-20T13:40:10.371" v="616" actId="1076"/>
          <ac:cxnSpMkLst>
            <pc:docMk/>
            <pc:sldMk cId="1514129041" sldId="413"/>
            <ac:cxnSpMk id="18" creationId="{4F0FE946-78D8-1241-9F82-940E94E9DF1A}"/>
          </ac:cxnSpMkLst>
        </pc:cxnChg>
      </pc:sldChg>
      <pc:sldChg chg="addSp delSp modSp del mod addCm modCm">
        <pc:chgData name="Murkin, George" userId="7c0ccc5e-5dd6-4668-9ffc-0a00c4f4bc27" providerId="ADAL" clId="{31D05DA3-2C2B-DA4C-AF42-5D87D673502C}" dt="2021-07-20T13:57:25.427" v="787" actId="2696"/>
        <pc:sldMkLst>
          <pc:docMk/>
          <pc:sldMk cId="1588218002" sldId="415"/>
        </pc:sldMkLst>
        <pc:spChg chg="mod">
          <ac:chgData name="Murkin, George" userId="7c0ccc5e-5dd6-4668-9ffc-0a00c4f4bc27" providerId="ADAL" clId="{31D05DA3-2C2B-DA4C-AF42-5D87D673502C}" dt="2021-07-20T13:55:58.669" v="783" actId="13926"/>
          <ac:spMkLst>
            <pc:docMk/>
            <pc:sldMk cId="1588218002" sldId="415"/>
            <ac:spMk id="7" creationId="{CB361E5C-23C9-5040-8D47-86835CC6CE2E}"/>
          </ac:spMkLst>
        </pc:spChg>
        <pc:spChg chg="mod">
          <ac:chgData name="Murkin, George" userId="7c0ccc5e-5dd6-4668-9ffc-0a00c4f4bc27" providerId="ADAL" clId="{31D05DA3-2C2B-DA4C-AF42-5D87D673502C}" dt="2021-07-20T13:11:30.082" v="173"/>
          <ac:spMkLst>
            <pc:docMk/>
            <pc:sldMk cId="1588218002" sldId="415"/>
            <ac:spMk id="17" creationId="{4BD130F9-2CCE-2A40-B7D7-C79BACBBB6CC}"/>
          </ac:spMkLst>
        </pc:spChg>
        <pc:spChg chg="add mod">
          <ac:chgData name="Murkin, George" userId="7c0ccc5e-5dd6-4668-9ffc-0a00c4f4bc27" providerId="ADAL" clId="{31D05DA3-2C2B-DA4C-AF42-5D87D673502C}" dt="2021-07-20T13:47:41.807" v="746" actId="1076"/>
          <ac:spMkLst>
            <pc:docMk/>
            <pc:sldMk cId="1588218002" sldId="415"/>
            <ac:spMk id="18" creationId="{2333AF95-2980-C246-A683-A23A16A3BB77}"/>
          </ac:spMkLst>
        </pc:spChg>
        <pc:spChg chg="add mod topLvl">
          <ac:chgData name="Murkin, George" userId="7c0ccc5e-5dd6-4668-9ffc-0a00c4f4bc27" providerId="ADAL" clId="{31D05DA3-2C2B-DA4C-AF42-5D87D673502C}" dt="2021-07-20T13:47:41.807" v="746" actId="1076"/>
          <ac:spMkLst>
            <pc:docMk/>
            <pc:sldMk cId="1588218002" sldId="415"/>
            <ac:spMk id="19" creationId="{218CF114-10ED-E64F-8A0D-3C594FBD5C4C}"/>
          </ac:spMkLst>
        </pc:spChg>
        <pc:spChg chg="mod">
          <ac:chgData name="Murkin, George" userId="7c0ccc5e-5dd6-4668-9ffc-0a00c4f4bc27" providerId="ADAL" clId="{31D05DA3-2C2B-DA4C-AF42-5D87D673502C}" dt="2021-07-20T13:21:10.840" v="257" actId="403"/>
          <ac:spMkLst>
            <pc:docMk/>
            <pc:sldMk cId="1588218002" sldId="415"/>
            <ac:spMk id="22" creationId="{1B55B254-07E4-2C4C-A723-02957D077E7C}"/>
          </ac:spMkLst>
        </pc:spChg>
        <pc:spChg chg="mod">
          <ac:chgData name="Murkin, George" userId="7c0ccc5e-5dd6-4668-9ffc-0a00c4f4bc27" providerId="ADAL" clId="{31D05DA3-2C2B-DA4C-AF42-5D87D673502C}" dt="2021-07-20T13:21:10.840" v="257" actId="403"/>
          <ac:spMkLst>
            <pc:docMk/>
            <pc:sldMk cId="1588218002" sldId="415"/>
            <ac:spMk id="23" creationId="{8A93C979-F6F8-9D41-A3D5-7BAB6782F6AC}"/>
          </ac:spMkLst>
        </pc:spChg>
        <pc:spChg chg="mod">
          <ac:chgData name="Murkin, George" userId="7c0ccc5e-5dd6-4668-9ffc-0a00c4f4bc27" providerId="ADAL" clId="{31D05DA3-2C2B-DA4C-AF42-5D87D673502C}" dt="2021-07-20T13:21:10.840" v="257" actId="403"/>
          <ac:spMkLst>
            <pc:docMk/>
            <pc:sldMk cId="1588218002" sldId="415"/>
            <ac:spMk id="24" creationId="{FD137584-6FD0-A746-AE28-697BB8AEA3F0}"/>
          </ac:spMkLst>
        </pc:spChg>
        <pc:spChg chg="add del mod">
          <ac:chgData name="Murkin, George" userId="7c0ccc5e-5dd6-4668-9ffc-0a00c4f4bc27" providerId="ADAL" clId="{31D05DA3-2C2B-DA4C-AF42-5D87D673502C}" dt="2021-07-20T13:47:00.157" v="734" actId="478"/>
          <ac:spMkLst>
            <pc:docMk/>
            <pc:sldMk cId="1588218002" sldId="415"/>
            <ac:spMk id="27" creationId="{86EF9445-3D88-F242-B449-24D78412E37E}"/>
          </ac:spMkLst>
        </pc:spChg>
        <pc:spChg chg="add del mod">
          <ac:chgData name="Murkin, George" userId="7c0ccc5e-5dd6-4668-9ffc-0a00c4f4bc27" providerId="ADAL" clId="{31D05DA3-2C2B-DA4C-AF42-5D87D673502C}" dt="2021-07-20T13:47:00.157" v="734" actId="478"/>
          <ac:spMkLst>
            <pc:docMk/>
            <pc:sldMk cId="1588218002" sldId="415"/>
            <ac:spMk id="29" creationId="{7C9D8BEF-5FDE-1747-AD58-645ADB75266C}"/>
          </ac:spMkLst>
        </pc:spChg>
        <pc:spChg chg="add del mod">
          <ac:chgData name="Murkin, George" userId="7c0ccc5e-5dd6-4668-9ffc-0a00c4f4bc27" providerId="ADAL" clId="{31D05DA3-2C2B-DA4C-AF42-5D87D673502C}" dt="2021-07-20T13:47:02.791" v="735" actId="478"/>
          <ac:spMkLst>
            <pc:docMk/>
            <pc:sldMk cId="1588218002" sldId="415"/>
            <ac:spMk id="36" creationId="{D0F757E6-17DF-514B-8568-80399D0CA378}"/>
          </ac:spMkLst>
        </pc:spChg>
        <pc:spChg chg="add del mod topLvl">
          <ac:chgData name="Murkin, George" userId="7c0ccc5e-5dd6-4668-9ffc-0a00c4f4bc27" providerId="ADAL" clId="{31D05DA3-2C2B-DA4C-AF42-5D87D673502C}" dt="2021-07-20T13:47:05.293" v="736" actId="478"/>
          <ac:spMkLst>
            <pc:docMk/>
            <pc:sldMk cId="1588218002" sldId="415"/>
            <ac:spMk id="37" creationId="{52475EB2-D2AA-0A46-81FF-9AE43EAE735C}"/>
          </ac:spMkLst>
        </pc:spChg>
        <pc:spChg chg="mod">
          <ac:chgData name="Murkin, George" userId="7c0ccc5e-5dd6-4668-9ffc-0a00c4f4bc27" providerId="ADAL" clId="{31D05DA3-2C2B-DA4C-AF42-5D87D673502C}" dt="2021-07-20T13:31:53.077" v="508"/>
          <ac:spMkLst>
            <pc:docMk/>
            <pc:sldMk cId="1588218002" sldId="415"/>
            <ac:spMk id="41" creationId="{741E2A1D-FE32-F04A-98CF-EB5566161EA0}"/>
          </ac:spMkLst>
        </pc:spChg>
        <pc:spChg chg="mod">
          <ac:chgData name="Murkin, George" userId="7c0ccc5e-5dd6-4668-9ffc-0a00c4f4bc27" providerId="ADAL" clId="{31D05DA3-2C2B-DA4C-AF42-5D87D673502C}" dt="2021-07-20T13:34:01.858" v="523"/>
          <ac:spMkLst>
            <pc:docMk/>
            <pc:sldMk cId="1588218002" sldId="415"/>
            <ac:spMk id="44" creationId="{F2B6F214-113E-5A47-A7E5-FC96ED7DF06A}"/>
          </ac:spMkLst>
        </pc:spChg>
        <pc:spChg chg="mod">
          <ac:chgData name="Murkin, George" userId="7c0ccc5e-5dd6-4668-9ffc-0a00c4f4bc27" providerId="ADAL" clId="{31D05DA3-2C2B-DA4C-AF42-5D87D673502C}" dt="2021-07-20T13:34:53.768" v="537" actId="1076"/>
          <ac:spMkLst>
            <pc:docMk/>
            <pc:sldMk cId="1588218002" sldId="415"/>
            <ac:spMk id="47" creationId="{A0CE6B63-F1FC-844C-88F9-8A7E55ED3DD6}"/>
          </ac:spMkLst>
        </pc:spChg>
        <pc:spChg chg="mod topLvl">
          <ac:chgData name="Murkin, George" userId="7c0ccc5e-5dd6-4668-9ffc-0a00c4f4bc27" providerId="ADAL" clId="{31D05DA3-2C2B-DA4C-AF42-5D87D673502C}" dt="2021-07-20T13:46:13.434" v="730" actId="164"/>
          <ac:spMkLst>
            <pc:docMk/>
            <pc:sldMk cId="1588218002" sldId="415"/>
            <ac:spMk id="49" creationId="{F14AD263-69ED-AF4D-ACC8-E69D9FDDA2B7}"/>
          </ac:spMkLst>
        </pc:spChg>
        <pc:spChg chg="mod topLvl">
          <ac:chgData name="Murkin, George" userId="7c0ccc5e-5dd6-4668-9ffc-0a00c4f4bc27" providerId="ADAL" clId="{31D05DA3-2C2B-DA4C-AF42-5D87D673502C}" dt="2021-07-20T13:46:13.434" v="730" actId="164"/>
          <ac:spMkLst>
            <pc:docMk/>
            <pc:sldMk cId="1588218002" sldId="415"/>
            <ac:spMk id="50" creationId="{9507A2C9-577C-B94B-B069-2332D188D7CF}"/>
          </ac:spMkLst>
        </pc:spChg>
        <pc:spChg chg="mod topLvl">
          <ac:chgData name="Murkin, George" userId="7c0ccc5e-5dd6-4668-9ffc-0a00c4f4bc27" providerId="ADAL" clId="{31D05DA3-2C2B-DA4C-AF42-5D87D673502C}" dt="2021-07-20T13:46:13.434" v="730" actId="164"/>
          <ac:spMkLst>
            <pc:docMk/>
            <pc:sldMk cId="1588218002" sldId="415"/>
            <ac:spMk id="51" creationId="{0344CFBD-BCB8-7C48-91A5-ADC53B71D006}"/>
          </ac:spMkLst>
        </pc:spChg>
        <pc:spChg chg="mod topLvl">
          <ac:chgData name="Murkin, George" userId="7c0ccc5e-5dd6-4668-9ffc-0a00c4f4bc27" providerId="ADAL" clId="{31D05DA3-2C2B-DA4C-AF42-5D87D673502C}" dt="2021-07-20T13:46:13.434" v="730" actId="164"/>
          <ac:spMkLst>
            <pc:docMk/>
            <pc:sldMk cId="1588218002" sldId="415"/>
            <ac:spMk id="52" creationId="{A1C273B3-48C6-2C48-B07F-777E8F7A452E}"/>
          </ac:spMkLst>
        </pc:spChg>
        <pc:spChg chg="mod topLvl">
          <ac:chgData name="Murkin, George" userId="7c0ccc5e-5dd6-4668-9ffc-0a00c4f4bc27" providerId="ADAL" clId="{31D05DA3-2C2B-DA4C-AF42-5D87D673502C}" dt="2021-07-20T13:46:13.434" v="730" actId="164"/>
          <ac:spMkLst>
            <pc:docMk/>
            <pc:sldMk cId="1588218002" sldId="415"/>
            <ac:spMk id="53" creationId="{02048A8F-0020-364D-BB2D-397A1903A099}"/>
          </ac:spMkLst>
        </pc:spChg>
        <pc:spChg chg="mod">
          <ac:chgData name="Murkin, George" userId="7c0ccc5e-5dd6-4668-9ffc-0a00c4f4bc27" providerId="ADAL" clId="{31D05DA3-2C2B-DA4C-AF42-5D87D673502C}" dt="2021-07-20T13:47:05.952" v="737"/>
          <ac:spMkLst>
            <pc:docMk/>
            <pc:sldMk cId="1588218002" sldId="415"/>
            <ac:spMk id="56" creationId="{5A35AA0A-5A57-594F-9FD4-E7D7CEB72D46}"/>
          </ac:spMkLst>
        </pc:spChg>
        <pc:spChg chg="mod">
          <ac:chgData name="Murkin, George" userId="7c0ccc5e-5dd6-4668-9ffc-0a00c4f4bc27" providerId="ADAL" clId="{31D05DA3-2C2B-DA4C-AF42-5D87D673502C}" dt="2021-07-20T13:47:05.952" v="737"/>
          <ac:spMkLst>
            <pc:docMk/>
            <pc:sldMk cId="1588218002" sldId="415"/>
            <ac:spMk id="59" creationId="{E669EB7C-DDC0-2440-824D-E11280A1A76E}"/>
          </ac:spMkLst>
        </pc:spChg>
        <pc:spChg chg="mod">
          <ac:chgData name="Murkin, George" userId="7c0ccc5e-5dd6-4668-9ffc-0a00c4f4bc27" providerId="ADAL" clId="{31D05DA3-2C2B-DA4C-AF42-5D87D673502C}" dt="2021-07-20T13:47:05.952" v="737"/>
          <ac:spMkLst>
            <pc:docMk/>
            <pc:sldMk cId="1588218002" sldId="415"/>
            <ac:spMk id="62" creationId="{E0C0AD7D-456B-8A40-9754-2DEF76295D68}"/>
          </ac:spMkLst>
        </pc:spChg>
        <pc:spChg chg="mod">
          <ac:chgData name="Murkin, George" userId="7c0ccc5e-5dd6-4668-9ffc-0a00c4f4bc27" providerId="ADAL" clId="{31D05DA3-2C2B-DA4C-AF42-5D87D673502C}" dt="2021-07-20T13:47:05.952" v="737"/>
          <ac:spMkLst>
            <pc:docMk/>
            <pc:sldMk cId="1588218002" sldId="415"/>
            <ac:spMk id="65" creationId="{08E2376E-1D1E-1446-A716-2A3843538778}"/>
          </ac:spMkLst>
        </pc:spChg>
        <pc:grpChg chg="add del mod">
          <ac:chgData name="Murkin, George" userId="7c0ccc5e-5dd6-4668-9ffc-0a00c4f4bc27" providerId="ADAL" clId="{31D05DA3-2C2B-DA4C-AF42-5D87D673502C}" dt="2021-07-20T13:47:05.293" v="736" actId="478"/>
          <ac:grpSpMkLst>
            <pc:docMk/>
            <pc:sldMk cId="1588218002" sldId="415"/>
            <ac:grpSpMk id="2" creationId="{4DDD7CBB-40F2-F445-9EC6-D00F6E2C359F}"/>
          </ac:grpSpMkLst>
        </pc:grpChg>
        <pc:grpChg chg="add del mod">
          <ac:chgData name="Murkin, George" userId="7c0ccc5e-5dd6-4668-9ffc-0a00c4f4bc27" providerId="ADAL" clId="{31D05DA3-2C2B-DA4C-AF42-5D87D673502C}" dt="2021-07-20T13:46:00.520" v="726" actId="165"/>
          <ac:grpSpMkLst>
            <pc:docMk/>
            <pc:sldMk cId="1588218002" sldId="415"/>
            <ac:grpSpMk id="3" creationId="{5BCDB333-9135-514B-8F2E-285D21899101}"/>
          </ac:grpSpMkLst>
        </pc:grpChg>
        <pc:grpChg chg="add mod">
          <ac:chgData name="Murkin, George" userId="7c0ccc5e-5dd6-4668-9ffc-0a00c4f4bc27" providerId="ADAL" clId="{31D05DA3-2C2B-DA4C-AF42-5D87D673502C}" dt="2021-07-20T13:47:33.423" v="745" actId="1076"/>
          <ac:grpSpMkLst>
            <pc:docMk/>
            <pc:sldMk cId="1588218002" sldId="415"/>
            <ac:grpSpMk id="4" creationId="{D71A1A22-52FE-6747-9B0E-EF6192327F38}"/>
          </ac:grpSpMkLst>
        </pc:grpChg>
        <pc:grpChg chg="del">
          <ac:chgData name="Murkin, George" userId="7c0ccc5e-5dd6-4668-9ffc-0a00c4f4bc27" providerId="ADAL" clId="{31D05DA3-2C2B-DA4C-AF42-5D87D673502C}" dt="2021-07-20T13:11:29.624" v="172" actId="478"/>
          <ac:grpSpMkLst>
            <pc:docMk/>
            <pc:sldMk cId="1588218002" sldId="415"/>
            <ac:grpSpMk id="12" creationId="{AAC5664F-C151-5147-BA0D-8027CEBAFB3A}"/>
          </ac:grpSpMkLst>
        </pc:grpChg>
        <pc:grpChg chg="add mod">
          <ac:chgData name="Murkin, George" userId="7c0ccc5e-5dd6-4668-9ffc-0a00c4f4bc27" providerId="ADAL" clId="{31D05DA3-2C2B-DA4C-AF42-5D87D673502C}" dt="2021-07-20T13:11:30.082" v="173"/>
          <ac:grpSpMkLst>
            <pc:docMk/>
            <pc:sldMk cId="1588218002" sldId="415"/>
            <ac:grpSpMk id="15" creationId="{8AECB0C9-8BB9-9B4B-BED9-8B93D2F36FA9}"/>
          </ac:grpSpMkLst>
        </pc:grpChg>
        <pc:grpChg chg="add del mod">
          <ac:chgData name="Murkin, George" userId="7c0ccc5e-5dd6-4668-9ffc-0a00c4f4bc27" providerId="ADAL" clId="{31D05DA3-2C2B-DA4C-AF42-5D87D673502C}" dt="2021-07-20T13:44:38.310" v="622" actId="478"/>
          <ac:grpSpMkLst>
            <pc:docMk/>
            <pc:sldMk cId="1588218002" sldId="415"/>
            <ac:grpSpMk id="21" creationId="{E61BC5E6-D4EB-FD44-BA65-03DB4A12355B}"/>
          </ac:grpSpMkLst>
        </pc:grpChg>
        <pc:grpChg chg="del">
          <ac:chgData name="Murkin, George" userId="7c0ccc5e-5dd6-4668-9ffc-0a00c4f4bc27" providerId="ADAL" clId="{31D05DA3-2C2B-DA4C-AF42-5D87D673502C}" dt="2021-07-20T13:20:19.878" v="245" actId="478"/>
          <ac:grpSpMkLst>
            <pc:docMk/>
            <pc:sldMk cId="1588218002" sldId="415"/>
            <ac:grpSpMk id="33" creationId="{03910C8A-3F49-BF45-91DD-9E1267C95BF2}"/>
          </ac:grpSpMkLst>
        </pc:grpChg>
        <pc:grpChg chg="add del mod">
          <ac:chgData name="Murkin, George" userId="7c0ccc5e-5dd6-4668-9ffc-0a00c4f4bc27" providerId="ADAL" clId="{31D05DA3-2C2B-DA4C-AF42-5D87D673502C}" dt="2021-07-20T13:32:02.677" v="510" actId="478"/>
          <ac:grpSpMkLst>
            <pc:docMk/>
            <pc:sldMk cId="1588218002" sldId="415"/>
            <ac:grpSpMk id="39" creationId="{B32A6F4F-F9E5-3741-8506-B4DE02EC758E}"/>
          </ac:grpSpMkLst>
        </pc:grpChg>
        <pc:grpChg chg="add del mod">
          <ac:chgData name="Murkin, George" userId="7c0ccc5e-5dd6-4668-9ffc-0a00c4f4bc27" providerId="ADAL" clId="{31D05DA3-2C2B-DA4C-AF42-5D87D673502C}" dt="2021-07-20T13:35:04.740" v="539" actId="21"/>
          <ac:grpSpMkLst>
            <pc:docMk/>
            <pc:sldMk cId="1588218002" sldId="415"/>
            <ac:grpSpMk id="42" creationId="{6836555C-08B3-6F44-B743-85B0BF3DD3DE}"/>
          </ac:grpSpMkLst>
        </pc:grpChg>
        <pc:grpChg chg="add del mod">
          <ac:chgData name="Murkin, George" userId="7c0ccc5e-5dd6-4668-9ffc-0a00c4f4bc27" providerId="ADAL" clId="{31D05DA3-2C2B-DA4C-AF42-5D87D673502C}" dt="2021-07-20T13:35:04.740" v="539" actId="21"/>
          <ac:grpSpMkLst>
            <pc:docMk/>
            <pc:sldMk cId="1588218002" sldId="415"/>
            <ac:grpSpMk id="45" creationId="{04ABFA4C-83C7-B948-A2B3-A1B3ADDAB6DF}"/>
          </ac:grpSpMkLst>
        </pc:grpChg>
        <pc:grpChg chg="add del mod">
          <ac:chgData name="Murkin, George" userId="7c0ccc5e-5dd6-4668-9ffc-0a00c4f4bc27" providerId="ADAL" clId="{31D05DA3-2C2B-DA4C-AF42-5D87D673502C}" dt="2021-07-20T13:45:29.456" v="720" actId="165"/>
          <ac:grpSpMkLst>
            <pc:docMk/>
            <pc:sldMk cId="1588218002" sldId="415"/>
            <ac:grpSpMk id="48" creationId="{E521021D-D07F-6B45-8576-36C05C8C8A2E}"/>
          </ac:grpSpMkLst>
        </pc:grpChg>
        <pc:grpChg chg="add mod">
          <ac:chgData name="Murkin, George" userId="7c0ccc5e-5dd6-4668-9ffc-0a00c4f4bc27" providerId="ADAL" clId="{31D05DA3-2C2B-DA4C-AF42-5D87D673502C}" dt="2021-07-20T13:47:41.807" v="746" actId="1076"/>
          <ac:grpSpMkLst>
            <pc:docMk/>
            <pc:sldMk cId="1588218002" sldId="415"/>
            <ac:grpSpMk id="54" creationId="{8F018BED-0983-AF46-BC2F-621BAF183C66}"/>
          </ac:grpSpMkLst>
        </pc:grpChg>
        <pc:grpChg chg="del">
          <ac:chgData name="Murkin, George" userId="7c0ccc5e-5dd6-4668-9ffc-0a00c4f4bc27" providerId="ADAL" clId="{31D05DA3-2C2B-DA4C-AF42-5D87D673502C}" dt="2021-07-08T16:41:17.918" v="5" actId="478"/>
          <ac:grpSpMkLst>
            <pc:docMk/>
            <pc:sldMk cId="1588218002" sldId="415"/>
            <ac:grpSpMk id="57" creationId="{9E3B46AD-99B7-DF48-8AD2-1F0956B9E959}"/>
          </ac:grpSpMkLst>
        </pc:grpChg>
        <pc:grpChg chg="add mod">
          <ac:chgData name="Murkin, George" userId="7c0ccc5e-5dd6-4668-9ffc-0a00c4f4bc27" providerId="ADAL" clId="{31D05DA3-2C2B-DA4C-AF42-5D87D673502C}" dt="2021-07-20T13:47:41.807" v="746" actId="1076"/>
          <ac:grpSpMkLst>
            <pc:docMk/>
            <pc:sldMk cId="1588218002" sldId="415"/>
            <ac:grpSpMk id="57" creationId="{DAB5EFD2-C31C-8744-B12F-252436F1CDA4}"/>
          </ac:grpSpMkLst>
        </pc:grpChg>
        <pc:grpChg chg="add del mod">
          <ac:chgData name="Murkin, George" userId="7c0ccc5e-5dd6-4668-9ffc-0a00c4f4bc27" providerId="ADAL" clId="{31D05DA3-2C2B-DA4C-AF42-5D87D673502C}" dt="2021-07-20T13:50:40.060" v="749" actId="478"/>
          <ac:grpSpMkLst>
            <pc:docMk/>
            <pc:sldMk cId="1588218002" sldId="415"/>
            <ac:grpSpMk id="60" creationId="{3DEBE45E-B6EE-0C44-A9CF-2CD6C331DC0D}"/>
          </ac:grpSpMkLst>
        </pc:grpChg>
        <pc:grpChg chg="add del mod">
          <ac:chgData name="Murkin, George" userId="7c0ccc5e-5dd6-4668-9ffc-0a00c4f4bc27" providerId="ADAL" clId="{31D05DA3-2C2B-DA4C-AF42-5D87D673502C}" dt="2021-07-20T13:50:40.060" v="749" actId="478"/>
          <ac:grpSpMkLst>
            <pc:docMk/>
            <pc:sldMk cId="1588218002" sldId="415"/>
            <ac:grpSpMk id="63" creationId="{BB31D995-A332-9247-B061-A94139D48D5B}"/>
          </ac:grpSpMkLst>
        </pc:grpChg>
        <pc:graphicFrameChg chg="add del mod">
          <ac:chgData name="Murkin, George" userId="7c0ccc5e-5dd6-4668-9ffc-0a00c4f4bc27" providerId="ADAL" clId="{31D05DA3-2C2B-DA4C-AF42-5D87D673502C}" dt="2021-07-20T13:51:10.098" v="752" actId="478"/>
          <ac:graphicFrameMkLst>
            <pc:docMk/>
            <pc:sldMk cId="1588218002" sldId="415"/>
            <ac:graphicFrameMk id="5" creationId="{8DD27F6F-E9AF-7F42-9C5D-07C55CE87DF3}"/>
          </ac:graphicFrameMkLst>
        </pc:graphicFrameChg>
        <pc:graphicFrameChg chg="add del mod">
          <ac:chgData name="Murkin, George" userId="7c0ccc5e-5dd6-4668-9ffc-0a00c4f4bc27" providerId="ADAL" clId="{31D05DA3-2C2B-DA4C-AF42-5D87D673502C}" dt="2021-07-20T13:22:59.964" v="287" actId="21"/>
          <ac:graphicFrameMkLst>
            <pc:docMk/>
            <pc:sldMk cId="1588218002" sldId="415"/>
            <ac:graphicFrameMk id="25" creationId="{E53362D4-3C8B-2F4D-A498-57912E222952}"/>
          </ac:graphicFrameMkLst>
        </pc:graphicFrameChg>
        <pc:graphicFrameChg chg="add del mod">
          <ac:chgData name="Murkin, George" userId="7c0ccc5e-5dd6-4668-9ffc-0a00c4f4bc27" providerId="ADAL" clId="{31D05DA3-2C2B-DA4C-AF42-5D87D673502C}" dt="2021-07-20T13:46:43.492" v="732" actId="478"/>
          <ac:graphicFrameMkLst>
            <pc:docMk/>
            <pc:sldMk cId="1588218002" sldId="415"/>
            <ac:graphicFrameMk id="26" creationId="{3CCB8E4A-58B3-984A-8C80-5DAB7C4FFD33}"/>
          </ac:graphicFrameMkLst>
        </pc:graphicFrameChg>
        <pc:graphicFrameChg chg="del mod">
          <ac:chgData name="Murkin, George" userId="7c0ccc5e-5dd6-4668-9ffc-0a00c4f4bc27" providerId="ADAL" clId="{31D05DA3-2C2B-DA4C-AF42-5D87D673502C}" dt="2021-07-20T13:21:56.921" v="265" actId="21"/>
          <ac:graphicFrameMkLst>
            <pc:docMk/>
            <pc:sldMk cId="1588218002" sldId="415"/>
            <ac:graphicFrameMk id="28" creationId="{4E254145-720B-4543-BEB9-B5D4A0E5E16B}"/>
          </ac:graphicFrameMkLst>
        </pc:graphicFrameChg>
        <pc:graphicFrameChg chg="del mod">
          <ac:chgData name="Murkin, George" userId="7c0ccc5e-5dd6-4668-9ffc-0a00c4f4bc27" providerId="ADAL" clId="{31D05DA3-2C2B-DA4C-AF42-5D87D673502C}" dt="2021-07-20T13:46:46.888" v="733" actId="478"/>
          <ac:graphicFrameMkLst>
            <pc:docMk/>
            <pc:sldMk cId="1588218002" sldId="415"/>
            <ac:graphicFrameMk id="30" creationId="{E1C4B4D5-12E3-0F41-AB3F-1A4A639E14A0}"/>
          </ac:graphicFrameMkLst>
        </pc:graphicFrameChg>
        <pc:graphicFrameChg chg="del mod">
          <ac:chgData name="Murkin, George" userId="7c0ccc5e-5dd6-4668-9ffc-0a00c4f4bc27" providerId="ADAL" clId="{31D05DA3-2C2B-DA4C-AF42-5D87D673502C}" dt="2021-07-20T13:11:40.384" v="175" actId="478"/>
          <ac:graphicFrameMkLst>
            <pc:docMk/>
            <pc:sldMk cId="1588218002" sldId="415"/>
            <ac:graphicFrameMk id="31" creationId="{7A3FB6D1-4748-B54D-B859-1D66C5199B09}"/>
          </ac:graphicFrameMkLst>
        </pc:graphicFrameChg>
        <pc:graphicFrameChg chg="del">
          <ac:chgData name="Murkin, George" userId="7c0ccc5e-5dd6-4668-9ffc-0a00c4f4bc27" providerId="ADAL" clId="{31D05DA3-2C2B-DA4C-AF42-5D87D673502C}" dt="2021-07-20T13:11:43.095" v="176" actId="478"/>
          <ac:graphicFrameMkLst>
            <pc:docMk/>
            <pc:sldMk cId="1588218002" sldId="415"/>
            <ac:graphicFrameMk id="32" creationId="{5F48C97F-44D5-A44A-89F9-128B3884FD2E}"/>
          </ac:graphicFrameMkLst>
        </pc:graphicFrameChg>
        <pc:graphicFrameChg chg="mod">
          <ac:chgData name="Murkin, George" userId="7c0ccc5e-5dd6-4668-9ffc-0a00c4f4bc27" providerId="ADAL" clId="{31D05DA3-2C2B-DA4C-AF42-5D87D673502C}" dt="2021-07-20T13:31:53.077" v="508"/>
          <ac:graphicFrameMkLst>
            <pc:docMk/>
            <pc:sldMk cId="1588218002" sldId="415"/>
            <ac:graphicFrameMk id="40" creationId="{FDD33E6A-0BE6-F347-952F-A5ABF8638046}"/>
          </ac:graphicFrameMkLst>
        </pc:graphicFrameChg>
        <pc:graphicFrameChg chg="mod">
          <ac:chgData name="Murkin, George" userId="7c0ccc5e-5dd6-4668-9ffc-0a00c4f4bc27" providerId="ADAL" clId="{31D05DA3-2C2B-DA4C-AF42-5D87D673502C}" dt="2021-07-20T13:34:01.858" v="523"/>
          <ac:graphicFrameMkLst>
            <pc:docMk/>
            <pc:sldMk cId="1588218002" sldId="415"/>
            <ac:graphicFrameMk id="43" creationId="{C101EE32-B855-C44D-9A7F-56497AC63225}"/>
          </ac:graphicFrameMkLst>
        </pc:graphicFrameChg>
        <pc:graphicFrameChg chg="mod">
          <ac:chgData name="Murkin, George" userId="7c0ccc5e-5dd6-4668-9ffc-0a00c4f4bc27" providerId="ADAL" clId="{31D05DA3-2C2B-DA4C-AF42-5D87D673502C}" dt="2021-07-20T13:34:49.465" v="536" actId="14100"/>
          <ac:graphicFrameMkLst>
            <pc:docMk/>
            <pc:sldMk cId="1588218002" sldId="415"/>
            <ac:graphicFrameMk id="46" creationId="{2C1FA69D-C33E-194E-93FB-C30860ADE6BD}"/>
          </ac:graphicFrameMkLst>
        </pc:graphicFrameChg>
        <pc:graphicFrameChg chg="mod">
          <ac:chgData name="Murkin, George" userId="7c0ccc5e-5dd6-4668-9ffc-0a00c4f4bc27" providerId="ADAL" clId="{31D05DA3-2C2B-DA4C-AF42-5D87D673502C}" dt="2021-07-20T13:47:05.952" v="737"/>
          <ac:graphicFrameMkLst>
            <pc:docMk/>
            <pc:sldMk cId="1588218002" sldId="415"/>
            <ac:graphicFrameMk id="55" creationId="{6C9D0E52-234C-3044-8CAD-2504717F43AE}"/>
          </ac:graphicFrameMkLst>
        </pc:graphicFrameChg>
        <pc:graphicFrameChg chg="mod">
          <ac:chgData name="Murkin, George" userId="7c0ccc5e-5dd6-4668-9ffc-0a00c4f4bc27" providerId="ADAL" clId="{31D05DA3-2C2B-DA4C-AF42-5D87D673502C}" dt="2021-07-20T13:47:05.952" v="737"/>
          <ac:graphicFrameMkLst>
            <pc:docMk/>
            <pc:sldMk cId="1588218002" sldId="415"/>
            <ac:graphicFrameMk id="58" creationId="{4B83F981-9697-C24D-8E8A-EF5786415594}"/>
          </ac:graphicFrameMkLst>
        </pc:graphicFrameChg>
        <pc:graphicFrameChg chg="mod">
          <ac:chgData name="Murkin, George" userId="7c0ccc5e-5dd6-4668-9ffc-0a00c4f4bc27" providerId="ADAL" clId="{31D05DA3-2C2B-DA4C-AF42-5D87D673502C}" dt="2021-07-20T13:47:05.952" v="737"/>
          <ac:graphicFrameMkLst>
            <pc:docMk/>
            <pc:sldMk cId="1588218002" sldId="415"/>
            <ac:graphicFrameMk id="61" creationId="{B36A0C8B-5B85-4B48-B73B-F1F3B4ED820A}"/>
          </ac:graphicFrameMkLst>
        </pc:graphicFrameChg>
        <pc:graphicFrameChg chg="mod">
          <ac:chgData name="Murkin, George" userId="7c0ccc5e-5dd6-4668-9ffc-0a00c4f4bc27" providerId="ADAL" clId="{31D05DA3-2C2B-DA4C-AF42-5D87D673502C}" dt="2021-07-20T13:47:05.952" v="737"/>
          <ac:graphicFrameMkLst>
            <pc:docMk/>
            <pc:sldMk cId="1588218002" sldId="415"/>
            <ac:graphicFrameMk id="64" creationId="{6FF22F6B-C9A7-A746-93F1-304E6BF2DE23}"/>
          </ac:graphicFrameMkLst>
        </pc:graphicFrameChg>
        <pc:graphicFrameChg chg="add mod">
          <ac:chgData name="Murkin, George" userId="7c0ccc5e-5dd6-4668-9ffc-0a00c4f4bc27" providerId="ADAL" clId="{31D05DA3-2C2B-DA4C-AF42-5D87D673502C}" dt="2021-07-20T13:52:24.846" v="755" actId="14100"/>
          <ac:graphicFrameMkLst>
            <pc:docMk/>
            <pc:sldMk cId="1588218002" sldId="415"/>
            <ac:graphicFrameMk id="66" creationId="{2C805F85-EE1B-3547-82BE-DA232B335303}"/>
          </ac:graphicFrameMkLst>
        </pc:graphicFrameChg>
        <pc:cxnChg chg="mod">
          <ac:chgData name="Murkin, George" userId="7c0ccc5e-5dd6-4668-9ffc-0a00c4f4bc27" providerId="ADAL" clId="{31D05DA3-2C2B-DA4C-AF42-5D87D673502C}" dt="2021-07-20T13:11:30.082" v="173"/>
          <ac:cxnSpMkLst>
            <pc:docMk/>
            <pc:sldMk cId="1588218002" sldId="415"/>
            <ac:cxnSpMk id="16" creationId="{A1BA0028-FFB6-234D-AD42-9B53E5402EE8}"/>
          </ac:cxnSpMkLst>
        </pc:cxnChg>
        <pc:cxnChg chg="add mod">
          <ac:chgData name="Murkin, George" userId="7c0ccc5e-5dd6-4668-9ffc-0a00c4f4bc27" providerId="ADAL" clId="{31D05DA3-2C2B-DA4C-AF42-5D87D673502C}" dt="2021-07-20T13:47:41.807" v="746" actId="1076"/>
          <ac:cxnSpMkLst>
            <pc:docMk/>
            <pc:sldMk cId="1588218002" sldId="415"/>
            <ac:cxnSpMk id="20" creationId="{DEE87540-14C5-4642-948D-8F794BA0A88E}"/>
          </ac:cxnSpMkLst>
        </pc:cxnChg>
      </pc:sldChg>
      <pc:sldChg chg="addSp modSp add del mod">
        <pc:chgData name="Murkin, George" userId="7c0ccc5e-5dd6-4668-9ffc-0a00c4f4bc27" providerId="ADAL" clId="{31D05DA3-2C2B-DA4C-AF42-5D87D673502C}" dt="2021-07-28T16:17:04.984" v="24079" actId="2696"/>
        <pc:sldMkLst>
          <pc:docMk/>
          <pc:sldMk cId="1180273409" sldId="416"/>
        </pc:sldMkLst>
        <pc:spChg chg="mod">
          <ac:chgData name="Murkin, George" userId="7c0ccc5e-5dd6-4668-9ffc-0a00c4f4bc27" providerId="ADAL" clId="{31D05DA3-2C2B-DA4C-AF42-5D87D673502C}" dt="2021-07-27T17:01:20.256" v="10120" actId="20577"/>
          <ac:spMkLst>
            <pc:docMk/>
            <pc:sldMk cId="1180273409" sldId="416"/>
            <ac:spMk id="7" creationId="{CB361E5C-23C9-5040-8D47-86835CC6CE2E}"/>
          </ac:spMkLst>
        </pc:spChg>
        <pc:spChg chg="add mod">
          <ac:chgData name="Murkin, George" userId="7c0ccc5e-5dd6-4668-9ffc-0a00c4f4bc27" providerId="ADAL" clId="{31D05DA3-2C2B-DA4C-AF42-5D87D673502C}" dt="2021-07-26T14:39:26.547" v="5444"/>
          <ac:spMkLst>
            <pc:docMk/>
            <pc:sldMk cId="1180273409" sldId="416"/>
            <ac:spMk id="8" creationId="{660E1B36-D9B2-9347-92C2-E8B37DE11008}"/>
          </ac:spMkLst>
        </pc:spChg>
        <pc:spChg chg="mod">
          <ac:chgData name="Murkin, George" userId="7c0ccc5e-5dd6-4668-9ffc-0a00c4f4bc27" providerId="ADAL" clId="{31D05DA3-2C2B-DA4C-AF42-5D87D673502C}" dt="2021-07-20T15:49:09.468" v="1295" actId="20577"/>
          <ac:spMkLst>
            <pc:docMk/>
            <pc:sldMk cId="1180273409" sldId="416"/>
            <ac:spMk id="13" creationId="{23AE4F46-A9DA-AC47-B8F6-D58D5D7C4DDD}"/>
          </ac:spMkLst>
        </pc:spChg>
        <pc:grpChg chg="mod">
          <ac:chgData name="Murkin, George" userId="7c0ccc5e-5dd6-4668-9ffc-0a00c4f4bc27" providerId="ADAL" clId="{31D05DA3-2C2B-DA4C-AF42-5D87D673502C}" dt="2021-07-20T15:27:42.803" v="1071" actId="1076"/>
          <ac:grpSpMkLst>
            <pc:docMk/>
            <pc:sldMk cId="1180273409" sldId="416"/>
            <ac:grpSpMk id="11" creationId="{1C935076-AF92-9247-AC5A-D542A85371C4}"/>
          </ac:grpSpMkLst>
        </pc:grpChg>
        <pc:graphicFrameChg chg="mod">
          <ac:chgData name="Murkin, George" userId="7c0ccc5e-5dd6-4668-9ffc-0a00c4f4bc27" providerId="ADAL" clId="{31D05DA3-2C2B-DA4C-AF42-5D87D673502C}" dt="2021-07-27T16:22:53.149" v="8127"/>
          <ac:graphicFrameMkLst>
            <pc:docMk/>
            <pc:sldMk cId="1180273409" sldId="416"/>
            <ac:graphicFrameMk id="33" creationId="{37013871-A3DE-6D4A-9DAF-4FE59120D716}"/>
          </ac:graphicFrameMkLst>
        </pc:graphicFrameChg>
        <pc:cxnChg chg="mod">
          <ac:chgData name="Murkin, George" userId="7c0ccc5e-5dd6-4668-9ffc-0a00c4f4bc27" providerId="ADAL" clId="{31D05DA3-2C2B-DA4C-AF42-5D87D673502C}" dt="2021-07-20T15:27:51.904" v="1086" actId="1035"/>
          <ac:cxnSpMkLst>
            <pc:docMk/>
            <pc:sldMk cId="1180273409" sldId="416"/>
            <ac:cxnSpMk id="12" creationId="{F6DFFCF3-7A3A-1340-9C4B-18CC19B6E99B}"/>
          </ac:cxnSpMkLst>
        </pc:cxnChg>
      </pc:sldChg>
      <pc:sldChg chg="addSp delSp modSp mod ord setBg">
        <pc:chgData name="Murkin, George" userId="7c0ccc5e-5dd6-4668-9ffc-0a00c4f4bc27" providerId="ADAL" clId="{31D05DA3-2C2B-DA4C-AF42-5D87D673502C}" dt="2021-09-02T10:29:52.820" v="34351" actId="313"/>
        <pc:sldMkLst>
          <pc:docMk/>
          <pc:sldMk cId="1265554626" sldId="417"/>
        </pc:sldMkLst>
        <pc:spChg chg="mod">
          <ac:chgData name="Murkin, George" userId="7c0ccc5e-5dd6-4668-9ffc-0a00c4f4bc27" providerId="ADAL" clId="{31D05DA3-2C2B-DA4C-AF42-5D87D673502C}" dt="2021-09-02T10:29:52.820" v="34351" actId="313"/>
          <ac:spMkLst>
            <pc:docMk/>
            <pc:sldMk cId="1265554626" sldId="417"/>
            <ac:spMk id="7" creationId="{CB361E5C-23C9-5040-8D47-86835CC6CE2E}"/>
          </ac:spMkLst>
        </pc:spChg>
        <pc:spChg chg="add del mod">
          <ac:chgData name="Murkin, George" userId="7c0ccc5e-5dd6-4668-9ffc-0a00c4f4bc27" providerId="ADAL" clId="{31D05DA3-2C2B-DA4C-AF42-5D87D673502C}" dt="2021-07-26T14:39:30.348" v="5446"/>
          <ac:spMkLst>
            <pc:docMk/>
            <pc:sldMk cId="1265554626" sldId="417"/>
            <ac:spMk id="8" creationId="{1D530F28-52D1-EA43-829B-58DECA2FF78E}"/>
          </ac:spMkLst>
        </pc:spChg>
        <pc:spChg chg="add mod">
          <ac:chgData name="Murkin, George" userId="7c0ccc5e-5dd6-4668-9ffc-0a00c4f4bc27" providerId="ADAL" clId="{31D05DA3-2C2B-DA4C-AF42-5D87D673502C}" dt="2021-09-02T10:26:53.287" v="34298"/>
          <ac:spMkLst>
            <pc:docMk/>
            <pc:sldMk cId="1265554626" sldId="417"/>
            <ac:spMk id="9" creationId="{5921B3C4-F2EE-B546-BAE9-B5CCFE902CA8}"/>
          </ac:spMkLst>
        </pc:spChg>
        <pc:spChg chg="mod">
          <ac:chgData name="Murkin, George" userId="7c0ccc5e-5dd6-4668-9ffc-0a00c4f4bc27" providerId="ADAL" clId="{31D05DA3-2C2B-DA4C-AF42-5D87D673502C}" dt="2021-07-20T15:31:21.909" v="1111" actId="207"/>
          <ac:spMkLst>
            <pc:docMk/>
            <pc:sldMk cId="1265554626" sldId="417"/>
            <ac:spMk id="26" creationId="{1B2B30ED-A5AC-E54A-B5CA-4BA2767296E0}"/>
          </ac:spMkLst>
        </pc:spChg>
        <pc:grpChg chg="mod">
          <ac:chgData name="Murkin, George" userId="7c0ccc5e-5dd6-4668-9ffc-0a00c4f4bc27" providerId="ADAL" clId="{31D05DA3-2C2B-DA4C-AF42-5D87D673502C}" dt="2021-07-20T15:30:46.446" v="1109" actId="1036"/>
          <ac:grpSpMkLst>
            <pc:docMk/>
            <pc:sldMk cId="1265554626" sldId="417"/>
            <ac:grpSpMk id="22" creationId="{D7779591-F8F8-9440-9B30-1D1DF3F91363}"/>
          </ac:grpSpMkLst>
        </pc:grpChg>
        <pc:graphicFrameChg chg="mod">
          <ac:chgData name="Murkin, George" userId="7c0ccc5e-5dd6-4668-9ffc-0a00c4f4bc27" providerId="ADAL" clId="{31D05DA3-2C2B-DA4C-AF42-5D87D673502C}" dt="2021-07-27T16:22:53.149" v="8127"/>
          <ac:graphicFrameMkLst>
            <pc:docMk/>
            <pc:sldMk cId="1265554626" sldId="417"/>
            <ac:graphicFrameMk id="10" creationId="{E2F4242C-DFCB-D848-A1CB-A78D7FC87EF2}"/>
          </ac:graphicFrameMkLst>
        </pc:graphicFrameChg>
      </pc:sldChg>
      <pc:sldChg chg="add del">
        <pc:chgData name="Murkin, George" userId="7c0ccc5e-5dd6-4668-9ffc-0a00c4f4bc27" providerId="ADAL" clId="{31D05DA3-2C2B-DA4C-AF42-5D87D673502C}" dt="2021-07-23T14:22:40.781" v="2830" actId="2696"/>
        <pc:sldMkLst>
          <pc:docMk/>
          <pc:sldMk cId="3771598456" sldId="418"/>
        </pc:sldMkLst>
      </pc:sldChg>
      <pc:sldChg chg="del">
        <pc:chgData name="Murkin, George" userId="7c0ccc5e-5dd6-4668-9ffc-0a00c4f4bc27" providerId="ADAL" clId="{31D05DA3-2C2B-DA4C-AF42-5D87D673502C}" dt="2021-07-20T15:29:48.207" v="1098" actId="2696"/>
        <pc:sldMkLst>
          <pc:docMk/>
          <pc:sldMk cId="3974085432" sldId="418"/>
        </pc:sldMkLst>
      </pc:sldChg>
      <pc:sldChg chg="addSp delSp modSp mod ord setBg">
        <pc:chgData name="Murkin, George" userId="7c0ccc5e-5dd6-4668-9ffc-0a00c4f4bc27" providerId="ADAL" clId="{31D05DA3-2C2B-DA4C-AF42-5D87D673502C}" dt="2021-09-02T10:27:52.874" v="34314" actId="20577"/>
        <pc:sldMkLst>
          <pc:docMk/>
          <pc:sldMk cId="3615266187" sldId="419"/>
        </pc:sldMkLst>
        <pc:spChg chg="mod">
          <ac:chgData name="Murkin, George" userId="7c0ccc5e-5dd6-4668-9ffc-0a00c4f4bc27" providerId="ADAL" clId="{31D05DA3-2C2B-DA4C-AF42-5D87D673502C}" dt="2021-09-02T10:27:52.874" v="34314" actId="20577"/>
          <ac:spMkLst>
            <pc:docMk/>
            <pc:sldMk cId="3615266187" sldId="419"/>
            <ac:spMk id="7" creationId="{CB361E5C-23C9-5040-8D47-86835CC6CE2E}"/>
          </ac:spMkLst>
        </pc:spChg>
        <pc:spChg chg="mod topLvl">
          <ac:chgData name="Murkin, George" userId="7c0ccc5e-5dd6-4668-9ffc-0a00c4f4bc27" providerId="ADAL" clId="{31D05DA3-2C2B-DA4C-AF42-5D87D673502C}" dt="2021-08-02T12:12:52.708" v="32933" actId="164"/>
          <ac:spMkLst>
            <pc:docMk/>
            <pc:sldMk cId="3615266187" sldId="419"/>
            <ac:spMk id="15" creationId="{D6882734-536F-414F-A41D-733E4B4FD5A9}"/>
          </ac:spMkLst>
        </pc:spChg>
        <pc:spChg chg="mod topLvl">
          <ac:chgData name="Murkin, George" userId="7c0ccc5e-5dd6-4668-9ffc-0a00c4f4bc27" providerId="ADAL" clId="{31D05DA3-2C2B-DA4C-AF42-5D87D673502C}" dt="2021-08-02T12:12:52.708" v="32933" actId="164"/>
          <ac:spMkLst>
            <pc:docMk/>
            <pc:sldMk cId="3615266187" sldId="419"/>
            <ac:spMk id="16" creationId="{60165DDE-A940-8B4D-AED7-B3A59F7BA96B}"/>
          </ac:spMkLst>
        </pc:spChg>
        <pc:spChg chg="mod topLvl">
          <ac:chgData name="Murkin, George" userId="7c0ccc5e-5dd6-4668-9ffc-0a00c4f4bc27" providerId="ADAL" clId="{31D05DA3-2C2B-DA4C-AF42-5D87D673502C}" dt="2021-08-02T12:12:52.708" v="32933" actId="164"/>
          <ac:spMkLst>
            <pc:docMk/>
            <pc:sldMk cId="3615266187" sldId="419"/>
            <ac:spMk id="17" creationId="{EB95C60B-9AD7-274C-94F8-E0FD98E4B9BF}"/>
          </ac:spMkLst>
        </pc:spChg>
        <pc:spChg chg="mod topLvl">
          <ac:chgData name="Murkin, George" userId="7c0ccc5e-5dd6-4668-9ffc-0a00c4f4bc27" providerId="ADAL" clId="{31D05DA3-2C2B-DA4C-AF42-5D87D673502C}" dt="2021-08-02T12:12:52.708" v="32933" actId="164"/>
          <ac:spMkLst>
            <pc:docMk/>
            <pc:sldMk cId="3615266187" sldId="419"/>
            <ac:spMk id="18" creationId="{9C804805-6C76-DE46-9AAD-9DDAF0983D8A}"/>
          </ac:spMkLst>
        </pc:spChg>
        <pc:spChg chg="add mod">
          <ac:chgData name="Murkin, George" userId="7c0ccc5e-5dd6-4668-9ffc-0a00c4f4bc27" providerId="ADAL" clId="{31D05DA3-2C2B-DA4C-AF42-5D87D673502C}" dt="2021-09-02T10:26:53.287" v="34298"/>
          <ac:spMkLst>
            <pc:docMk/>
            <pc:sldMk cId="3615266187" sldId="419"/>
            <ac:spMk id="19" creationId="{140BB02F-43D4-4F42-89FE-DE9011911A79}"/>
          </ac:spMkLst>
        </pc:spChg>
        <pc:spChg chg="add mod">
          <ac:chgData name="Murkin, George" userId="7c0ccc5e-5dd6-4668-9ffc-0a00c4f4bc27" providerId="ADAL" clId="{31D05DA3-2C2B-DA4C-AF42-5D87D673502C}" dt="2021-07-20T15:38:55.087" v="1205" actId="1036"/>
          <ac:spMkLst>
            <pc:docMk/>
            <pc:sldMk cId="3615266187" sldId="419"/>
            <ac:spMk id="20" creationId="{5C6C69B6-F05B-A941-A763-07EC1D9FBF8D}"/>
          </ac:spMkLst>
        </pc:spChg>
        <pc:spChg chg="add mod">
          <ac:chgData name="Murkin, George" userId="7c0ccc5e-5dd6-4668-9ffc-0a00c4f4bc27" providerId="ADAL" clId="{31D05DA3-2C2B-DA4C-AF42-5D87D673502C}" dt="2021-09-02T10:26:56.764" v="34299"/>
          <ac:spMkLst>
            <pc:docMk/>
            <pc:sldMk cId="3615266187" sldId="419"/>
            <ac:spMk id="21" creationId="{AFB96357-C648-8A4C-ACE3-500ABCA6578E}"/>
          </ac:spMkLst>
        </pc:spChg>
        <pc:spChg chg="mod">
          <ac:chgData name="Murkin, George" userId="7c0ccc5e-5dd6-4668-9ffc-0a00c4f4bc27" providerId="ADAL" clId="{31D05DA3-2C2B-DA4C-AF42-5D87D673502C}" dt="2021-09-02T10:26:53.287" v="34298"/>
          <ac:spMkLst>
            <pc:docMk/>
            <pc:sldMk cId="3615266187" sldId="419"/>
            <ac:spMk id="27" creationId="{C0A609B7-52D5-A540-8F06-CCD1A6429CA4}"/>
          </ac:spMkLst>
        </pc:spChg>
        <pc:grpChg chg="add del mod">
          <ac:chgData name="Murkin, George" userId="7c0ccc5e-5dd6-4668-9ffc-0a00c4f4bc27" providerId="ADAL" clId="{31D05DA3-2C2B-DA4C-AF42-5D87D673502C}" dt="2021-08-02T12:12:41.309" v="32932" actId="165"/>
          <ac:grpSpMkLst>
            <pc:docMk/>
            <pc:sldMk cId="3615266187" sldId="419"/>
            <ac:grpSpMk id="2" creationId="{AC87F252-B2BC-8F4C-9AEA-A9709EA97DE5}"/>
          </ac:grpSpMkLst>
        </pc:grpChg>
        <pc:grpChg chg="add mod">
          <ac:chgData name="Murkin, George" userId="7c0ccc5e-5dd6-4668-9ffc-0a00c4f4bc27" providerId="ADAL" clId="{31D05DA3-2C2B-DA4C-AF42-5D87D673502C}" dt="2021-08-02T12:12:52.708" v="32933" actId="164"/>
          <ac:grpSpMkLst>
            <pc:docMk/>
            <pc:sldMk cId="3615266187" sldId="419"/>
            <ac:grpSpMk id="3" creationId="{54323796-5044-3348-B64B-8FDB6444FADA}"/>
          </ac:grpSpMkLst>
        </pc:grpChg>
        <pc:grpChg chg="del">
          <ac:chgData name="Murkin, George" userId="7c0ccc5e-5dd6-4668-9ffc-0a00c4f4bc27" providerId="ADAL" clId="{31D05DA3-2C2B-DA4C-AF42-5D87D673502C}" dt="2021-07-20T15:35:21.516" v="1160" actId="165"/>
          <ac:grpSpMkLst>
            <pc:docMk/>
            <pc:sldMk cId="3615266187" sldId="419"/>
            <ac:grpSpMk id="14" creationId="{4A602DD6-FDE2-9940-A19E-097F146B30EE}"/>
          </ac:grpSpMkLst>
        </pc:grpChg>
        <pc:grpChg chg="mod">
          <ac:chgData name="Murkin, George" userId="7c0ccc5e-5dd6-4668-9ffc-0a00c4f4bc27" providerId="ADAL" clId="{31D05DA3-2C2B-DA4C-AF42-5D87D673502C}" dt="2021-07-20T15:31:34.832" v="1117" actId="1036"/>
          <ac:grpSpMkLst>
            <pc:docMk/>
            <pc:sldMk cId="3615266187" sldId="419"/>
            <ac:grpSpMk id="23" creationId="{A41ED8CE-9E1A-AA4B-AE34-333D593C6EBD}"/>
          </ac:grpSpMkLst>
        </pc:grpChg>
        <pc:graphicFrameChg chg="del">
          <ac:chgData name="Murkin, George" userId="7c0ccc5e-5dd6-4668-9ffc-0a00c4f4bc27" providerId="ADAL" clId="{31D05DA3-2C2B-DA4C-AF42-5D87D673502C}" dt="2021-07-20T15:33:55.389" v="1145" actId="478"/>
          <ac:graphicFrameMkLst>
            <pc:docMk/>
            <pc:sldMk cId="3615266187" sldId="419"/>
            <ac:graphicFrameMk id="13" creationId="{C376BE98-80C5-1442-B93D-CDB60DE0A83D}"/>
          </ac:graphicFrameMkLst>
        </pc:graphicFrameChg>
        <pc:graphicFrameChg chg="add del mod">
          <ac:chgData name="Murkin, George" userId="7c0ccc5e-5dd6-4668-9ffc-0a00c4f4bc27" providerId="ADAL" clId="{31D05DA3-2C2B-DA4C-AF42-5D87D673502C}" dt="2021-07-20T15:33:40.245" v="1141" actId="478"/>
          <ac:graphicFrameMkLst>
            <pc:docMk/>
            <pc:sldMk cId="3615266187" sldId="419"/>
            <ac:graphicFrameMk id="19" creationId="{6CA29791-0038-C14E-B874-BD3BB43513D6}"/>
          </ac:graphicFrameMkLst>
        </pc:graphicFrameChg>
        <pc:graphicFrameChg chg="add mod">
          <ac:chgData name="Murkin, George" userId="7c0ccc5e-5dd6-4668-9ffc-0a00c4f4bc27" providerId="ADAL" clId="{31D05DA3-2C2B-DA4C-AF42-5D87D673502C}" dt="2021-07-20T15:39:11.899" v="1206" actId="2085"/>
          <ac:graphicFrameMkLst>
            <pc:docMk/>
            <pc:sldMk cId="3615266187" sldId="419"/>
            <ac:graphicFrameMk id="24" creationId="{0117500C-F7E6-7944-AC07-71C375896525}"/>
          </ac:graphicFrameMkLst>
        </pc:graphicFrameChg>
        <pc:graphicFrameChg chg="del mod">
          <ac:chgData name="Murkin, George" userId="7c0ccc5e-5dd6-4668-9ffc-0a00c4f4bc27" providerId="ADAL" clId="{31D05DA3-2C2B-DA4C-AF42-5D87D673502C}" dt="2021-07-20T15:36:54.674" v="1169" actId="478"/>
          <ac:graphicFrameMkLst>
            <pc:docMk/>
            <pc:sldMk cId="3615266187" sldId="419"/>
            <ac:graphicFrameMk id="33" creationId="{FBC9ACAC-92EB-CF48-A1BA-A882CD9CCE2D}"/>
          </ac:graphicFrameMkLst>
        </pc:graphicFrameChg>
        <pc:cxnChg chg="add mod">
          <ac:chgData name="Murkin, George" userId="7c0ccc5e-5dd6-4668-9ffc-0a00c4f4bc27" providerId="ADAL" clId="{31D05DA3-2C2B-DA4C-AF42-5D87D673502C}" dt="2021-07-20T15:38:42.346" v="1190" actId="1076"/>
          <ac:cxnSpMkLst>
            <pc:docMk/>
            <pc:sldMk cId="3615266187" sldId="419"/>
            <ac:cxnSpMk id="22" creationId="{9F4CC2F5-3DFB-8647-B3B0-45DAA535448F}"/>
          </ac:cxnSpMkLst>
        </pc:cxnChg>
        <pc:cxnChg chg="mod">
          <ac:chgData name="Murkin, George" userId="7c0ccc5e-5dd6-4668-9ffc-0a00c4f4bc27" providerId="ADAL" clId="{31D05DA3-2C2B-DA4C-AF42-5D87D673502C}" dt="2021-07-26T13:38:53.461" v="4725" actId="1035"/>
          <ac:cxnSpMkLst>
            <pc:docMk/>
            <pc:sldMk cId="3615266187" sldId="419"/>
            <ac:cxnSpMk id="25" creationId="{8E209BE2-AA13-7548-8CD9-BC57C8C24F0F}"/>
          </ac:cxnSpMkLst>
        </pc:cxnChg>
      </pc:sldChg>
      <pc:sldChg chg="addSp modSp mod ord setBg">
        <pc:chgData name="Murkin, George" userId="7c0ccc5e-5dd6-4668-9ffc-0a00c4f4bc27" providerId="ADAL" clId="{31D05DA3-2C2B-DA4C-AF42-5D87D673502C}" dt="2021-09-02T10:28:06.106" v="34331" actId="20577"/>
        <pc:sldMkLst>
          <pc:docMk/>
          <pc:sldMk cId="4044654590" sldId="420"/>
        </pc:sldMkLst>
        <pc:spChg chg="mod">
          <ac:chgData name="Murkin, George" userId="7c0ccc5e-5dd6-4668-9ffc-0a00c4f4bc27" providerId="ADAL" clId="{31D05DA3-2C2B-DA4C-AF42-5D87D673502C}" dt="2021-09-02T10:28:06.106" v="34331" actId="20577"/>
          <ac:spMkLst>
            <pc:docMk/>
            <pc:sldMk cId="4044654590" sldId="420"/>
            <ac:spMk id="7" creationId="{CB361E5C-23C9-5040-8D47-86835CC6CE2E}"/>
          </ac:spMkLst>
        </pc:spChg>
        <pc:spChg chg="add mod">
          <ac:chgData name="Murkin, George" userId="7c0ccc5e-5dd6-4668-9ffc-0a00c4f4bc27" providerId="ADAL" clId="{31D05DA3-2C2B-DA4C-AF42-5D87D673502C}" dt="2021-09-02T10:26:53.287" v="34298"/>
          <ac:spMkLst>
            <pc:docMk/>
            <pc:sldMk cId="4044654590" sldId="420"/>
            <ac:spMk id="8" creationId="{4E319F14-95F4-FD48-B654-D6B892BD75A9}"/>
          </ac:spMkLst>
        </pc:spChg>
        <pc:spChg chg="mod">
          <ac:chgData name="Murkin, George" userId="7c0ccc5e-5dd6-4668-9ffc-0a00c4f4bc27" providerId="ADAL" clId="{31D05DA3-2C2B-DA4C-AF42-5D87D673502C}" dt="2021-07-27T16:46:38.840" v="9545" actId="20577"/>
          <ac:spMkLst>
            <pc:docMk/>
            <pc:sldMk cId="4044654590" sldId="420"/>
            <ac:spMk id="13" creationId="{01ED977E-72F6-0946-8783-C90B2405CFBA}"/>
          </ac:spMkLst>
        </pc:spChg>
        <pc:grpChg chg="mod">
          <ac:chgData name="Murkin, George" userId="7c0ccc5e-5dd6-4668-9ffc-0a00c4f4bc27" providerId="ADAL" clId="{31D05DA3-2C2B-DA4C-AF42-5D87D673502C}" dt="2021-07-23T10:39:50.657" v="1443" actId="1076"/>
          <ac:grpSpMkLst>
            <pc:docMk/>
            <pc:sldMk cId="4044654590" sldId="420"/>
            <ac:grpSpMk id="11" creationId="{58959898-EC32-554C-9DA2-FED8B9C88E14}"/>
          </ac:grpSpMkLst>
        </pc:grpChg>
        <pc:graphicFrameChg chg="mod">
          <ac:chgData name="Murkin, George" userId="7c0ccc5e-5dd6-4668-9ffc-0a00c4f4bc27" providerId="ADAL" clId="{31D05DA3-2C2B-DA4C-AF42-5D87D673502C}" dt="2021-07-28T19:14:04.744" v="27145" actId="1035"/>
          <ac:graphicFrameMkLst>
            <pc:docMk/>
            <pc:sldMk cId="4044654590" sldId="420"/>
            <ac:graphicFrameMk id="23" creationId="{6A459E19-D138-AA4B-B62B-B35B6118DBE6}"/>
          </ac:graphicFrameMkLst>
        </pc:graphicFrameChg>
        <pc:cxnChg chg="mod">
          <ac:chgData name="Murkin, George" userId="7c0ccc5e-5dd6-4668-9ffc-0a00c4f4bc27" providerId="ADAL" clId="{31D05DA3-2C2B-DA4C-AF42-5D87D673502C}" dt="2021-07-26T09:04:30.262" v="3366" actId="1036"/>
          <ac:cxnSpMkLst>
            <pc:docMk/>
            <pc:sldMk cId="4044654590" sldId="420"/>
            <ac:cxnSpMk id="12" creationId="{662141C4-9452-B24D-BA99-0FA7F406456B}"/>
          </ac:cxnSpMkLst>
        </pc:cxnChg>
      </pc:sldChg>
      <pc:sldChg chg="addSp delSp modSp mod setBg addCm delCm modCm">
        <pc:chgData name="Murkin, George" userId="7c0ccc5e-5dd6-4668-9ffc-0a00c4f4bc27" providerId="ADAL" clId="{31D05DA3-2C2B-DA4C-AF42-5D87D673502C}" dt="2021-09-02T10:28:34.368" v="34340" actId="313"/>
        <pc:sldMkLst>
          <pc:docMk/>
          <pc:sldMk cId="682100865" sldId="421"/>
        </pc:sldMkLst>
        <pc:spChg chg="mod">
          <ac:chgData name="Murkin, George" userId="7c0ccc5e-5dd6-4668-9ffc-0a00c4f4bc27" providerId="ADAL" clId="{31D05DA3-2C2B-DA4C-AF42-5D87D673502C}" dt="2021-09-02T10:28:34.368" v="34340" actId="313"/>
          <ac:spMkLst>
            <pc:docMk/>
            <pc:sldMk cId="682100865" sldId="421"/>
            <ac:spMk id="7" creationId="{CB361E5C-23C9-5040-8D47-86835CC6CE2E}"/>
          </ac:spMkLst>
        </pc:spChg>
        <pc:spChg chg="mod topLvl">
          <ac:chgData name="Murkin, George" userId="7c0ccc5e-5dd6-4668-9ffc-0a00c4f4bc27" providerId="ADAL" clId="{31D05DA3-2C2B-DA4C-AF42-5D87D673502C}" dt="2021-09-02T10:26:56.764" v="34299"/>
          <ac:spMkLst>
            <pc:docMk/>
            <pc:sldMk cId="682100865" sldId="421"/>
            <ac:spMk id="14" creationId="{07B3170E-DE5E-FC48-B7BB-86A5C17FE7E0}"/>
          </ac:spMkLst>
        </pc:spChg>
        <pc:spChg chg="mod topLvl">
          <ac:chgData name="Murkin, George" userId="7c0ccc5e-5dd6-4668-9ffc-0a00c4f4bc27" providerId="ADAL" clId="{31D05DA3-2C2B-DA4C-AF42-5D87D673502C}" dt="2021-09-02T10:26:56.764" v="34299"/>
          <ac:spMkLst>
            <pc:docMk/>
            <pc:sldMk cId="682100865" sldId="421"/>
            <ac:spMk id="15" creationId="{1A169806-24A9-5349-9D61-C73086AC476F}"/>
          </ac:spMkLst>
        </pc:spChg>
        <pc:spChg chg="mod">
          <ac:chgData name="Murkin, George" userId="7c0ccc5e-5dd6-4668-9ffc-0a00c4f4bc27" providerId="ADAL" clId="{31D05DA3-2C2B-DA4C-AF42-5D87D673502C}" dt="2021-07-23T17:20:53.139" v="3198" actId="1036"/>
          <ac:spMkLst>
            <pc:docMk/>
            <pc:sldMk cId="682100865" sldId="421"/>
            <ac:spMk id="18" creationId="{B8FE145D-BF77-E44E-AC66-051844D5749E}"/>
          </ac:spMkLst>
        </pc:spChg>
        <pc:spChg chg="mod">
          <ac:chgData name="Murkin, George" userId="7c0ccc5e-5dd6-4668-9ffc-0a00c4f4bc27" providerId="ADAL" clId="{31D05DA3-2C2B-DA4C-AF42-5D87D673502C}" dt="2021-07-08T16:59:51.058" v="23" actId="20577"/>
          <ac:spMkLst>
            <pc:docMk/>
            <pc:sldMk cId="682100865" sldId="421"/>
            <ac:spMk id="19" creationId="{760BB522-5E35-8141-BAC5-9A7F5D0AC796}"/>
          </ac:spMkLst>
        </pc:spChg>
        <pc:spChg chg="add mod">
          <ac:chgData name="Murkin, George" userId="7c0ccc5e-5dd6-4668-9ffc-0a00c4f4bc27" providerId="ADAL" clId="{31D05DA3-2C2B-DA4C-AF42-5D87D673502C}" dt="2021-09-02T10:26:53.287" v="34298"/>
          <ac:spMkLst>
            <pc:docMk/>
            <pc:sldMk cId="682100865" sldId="421"/>
            <ac:spMk id="20" creationId="{D3A1786D-DA42-5B48-BEE7-672A18D967A6}"/>
          </ac:spMkLst>
        </pc:spChg>
        <pc:spChg chg="mod topLvl">
          <ac:chgData name="Murkin, George" userId="7c0ccc5e-5dd6-4668-9ffc-0a00c4f4bc27" providerId="ADAL" clId="{31D05DA3-2C2B-DA4C-AF42-5D87D673502C}" dt="2021-09-02T10:26:56.764" v="34299"/>
          <ac:spMkLst>
            <pc:docMk/>
            <pc:sldMk cId="682100865" sldId="421"/>
            <ac:spMk id="22" creationId="{FBF85D28-C4EE-E944-A3A8-93117BEF5DF5}"/>
          </ac:spMkLst>
        </pc:spChg>
        <pc:spChg chg="mod topLvl">
          <ac:chgData name="Murkin, George" userId="7c0ccc5e-5dd6-4668-9ffc-0a00c4f4bc27" providerId="ADAL" clId="{31D05DA3-2C2B-DA4C-AF42-5D87D673502C}" dt="2021-09-02T10:26:56.764" v="34299"/>
          <ac:spMkLst>
            <pc:docMk/>
            <pc:sldMk cId="682100865" sldId="421"/>
            <ac:spMk id="24" creationId="{BB2DEFBD-A950-7847-B25E-BF0B915DB40A}"/>
          </ac:spMkLst>
        </pc:spChg>
        <pc:spChg chg="mod topLvl">
          <ac:chgData name="Murkin, George" userId="7c0ccc5e-5dd6-4668-9ffc-0a00c4f4bc27" providerId="ADAL" clId="{31D05DA3-2C2B-DA4C-AF42-5D87D673502C}" dt="2021-09-02T10:26:56.764" v="34299"/>
          <ac:spMkLst>
            <pc:docMk/>
            <pc:sldMk cId="682100865" sldId="421"/>
            <ac:spMk id="25" creationId="{25E18BC1-7CF0-F84C-BB15-9FE97A5E540B}"/>
          </ac:spMkLst>
        </pc:spChg>
        <pc:spChg chg="add mod">
          <ac:chgData name="Murkin, George" userId="7c0ccc5e-5dd6-4668-9ffc-0a00c4f4bc27" providerId="ADAL" clId="{31D05DA3-2C2B-DA4C-AF42-5D87D673502C}" dt="2021-09-02T10:26:56.764" v="34299"/>
          <ac:spMkLst>
            <pc:docMk/>
            <pc:sldMk cId="682100865" sldId="421"/>
            <ac:spMk id="26" creationId="{3B0188E9-96EB-F74D-BA19-46F8323E07B1}"/>
          </ac:spMkLst>
        </pc:spChg>
        <pc:spChg chg="add mod">
          <ac:chgData name="Murkin, George" userId="7c0ccc5e-5dd6-4668-9ffc-0a00c4f4bc27" providerId="ADAL" clId="{31D05DA3-2C2B-DA4C-AF42-5D87D673502C}" dt="2021-09-02T10:26:56.764" v="34299"/>
          <ac:spMkLst>
            <pc:docMk/>
            <pc:sldMk cId="682100865" sldId="421"/>
            <ac:spMk id="27" creationId="{CCDA290E-AF60-4844-BEE9-F4A52DBBA332}"/>
          </ac:spMkLst>
        </pc:spChg>
        <pc:spChg chg="mod">
          <ac:chgData name="Murkin, George" userId="7c0ccc5e-5dd6-4668-9ffc-0a00c4f4bc27" providerId="ADAL" clId="{31D05DA3-2C2B-DA4C-AF42-5D87D673502C}" dt="2021-07-20T15:46:21.735" v="1276" actId="1036"/>
          <ac:spMkLst>
            <pc:docMk/>
            <pc:sldMk cId="682100865" sldId="421"/>
            <ac:spMk id="31" creationId="{F72A1926-5721-0441-8D3D-4BDCDF7F2EB8}"/>
          </ac:spMkLst>
        </pc:spChg>
        <pc:grpChg chg="add mod">
          <ac:chgData name="Murkin, George" userId="7c0ccc5e-5dd6-4668-9ffc-0a00c4f4bc27" providerId="ADAL" clId="{31D05DA3-2C2B-DA4C-AF42-5D87D673502C}" dt="2021-09-02T10:26:56.764" v="34299"/>
          <ac:grpSpMkLst>
            <pc:docMk/>
            <pc:sldMk cId="682100865" sldId="421"/>
            <ac:grpSpMk id="2" creationId="{063C7502-7306-D542-8C63-CAF6B035627B}"/>
          </ac:grpSpMkLst>
        </pc:grpChg>
        <pc:grpChg chg="add mod">
          <ac:chgData name="Murkin, George" userId="7c0ccc5e-5dd6-4668-9ffc-0a00c4f4bc27" providerId="ADAL" clId="{31D05DA3-2C2B-DA4C-AF42-5D87D673502C}" dt="2021-09-02T10:26:56.764" v="34299"/>
          <ac:grpSpMkLst>
            <pc:docMk/>
            <pc:sldMk cId="682100865" sldId="421"/>
            <ac:grpSpMk id="3" creationId="{21799AF2-9909-9748-B791-3C0516EE3533}"/>
          </ac:grpSpMkLst>
        </pc:grpChg>
        <pc:grpChg chg="add del mod">
          <ac:chgData name="Murkin, George" userId="7c0ccc5e-5dd6-4668-9ffc-0a00c4f4bc27" providerId="ADAL" clId="{31D05DA3-2C2B-DA4C-AF42-5D87D673502C}" dt="2021-07-20T15:50:14.134" v="1303" actId="165"/>
          <ac:grpSpMkLst>
            <pc:docMk/>
            <pc:sldMk cId="682100865" sldId="421"/>
            <ac:grpSpMk id="13" creationId="{4CB76A0E-AAE9-754D-AF7C-273C1623AB77}"/>
          </ac:grpSpMkLst>
        </pc:grpChg>
        <pc:grpChg chg="add mod">
          <ac:chgData name="Murkin, George" userId="7c0ccc5e-5dd6-4668-9ffc-0a00c4f4bc27" providerId="ADAL" clId="{31D05DA3-2C2B-DA4C-AF42-5D87D673502C}" dt="2021-07-27T17:14:10.945" v="10836" actId="1035"/>
          <ac:grpSpMkLst>
            <pc:docMk/>
            <pc:sldMk cId="682100865" sldId="421"/>
            <ac:grpSpMk id="16" creationId="{7486CDCE-9DA2-A841-B42C-E0D6D9FD0094}"/>
          </ac:grpSpMkLst>
        </pc:grpChg>
        <pc:grpChg chg="del">
          <ac:chgData name="Murkin, George" userId="7c0ccc5e-5dd6-4668-9ffc-0a00c4f4bc27" providerId="ADAL" clId="{31D05DA3-2C2B-DA4C-AF42-5D87D673502C}" dt="2021-07-20T15:47:53.565" v="1286" actId="478"/>
          <ac:grpSpMkLst>
            <pc:docMk/>
            <pc:sldMk cId="682100865" sldId="421"/>
            <ac:grpSpMk id="18" creationId="{9513B9E5-B948-DE4F-831A-12A1FC72A5E3}"/>
          </ac:grpSpMkLst>
        </pc:grpChg>
        <pc:grpChg chg="mod">
          <ac:chgData name="Murkin, George" userId="7c0ccc5e-5dd6-4668-9ffc-0a00c4f4bc27" providerId="ADAL" clId="{31D05DA3-2C2B-DA4C-AF42-5D87D673502C}" dt="2021-07-20T15:50:35.908" v="1307" actId="1076"/>
          <ac:grpSpMkLst>
            <pc:docMk/>
            <pc:sldMk cId="682100865" sldId="421"/>
            <ac:grpSpMk id="29" creationId="{8BBC24F7-39C5-3940-B258-5304EF8E2E32}"/>
          </ac:grpSpMkLst>
        </pc:grpChg>
        <pc:graphicFrameChg chg="del">
          <ac:chgData name="Murkin, George" userId="7c0ccc5e-5dd6-4668-9ffc-0a00c4f4bc27" providerId="ADAL" clId="{31D05DA3-2C2B-DA4C-AF42-5D87D673502C}" dt="2021-07-20T15:47:50.108" v="1284" actId="478"/>
          <ac:graphicFrameMkLst>
            <pc:docMk/>
            <pc:sldMk cId="682100865" sldId="421"/>
            <ac:graphicFrameMk id="16" creationId="{5CDC4865-23C4-C74D-963C-98146D2FB632}"/>
          </ac:graphicFrameMkLst>
        </pc:graphicFrameChg>
        <pc:graphicFrameChg chg="del">
          <ac:chgData name="Murkin, George" userId="7c0ccc5e-5dd6-4668-9ffc-0a00c4f4bc27" providerId="ADAL" clId="{31D05DA3-2C2B-DA4C-AF42-5D87D673502C}" dt="2021-07-20T15:47:51.943" v="1285" actId="478"/>
          <ac:graphicFrameMkLst>
            <pc:docMk/>
            <pc:sldMk cId="682100865" sldId="421"/>
            <ac:graphicFrameMk id="17" creationId="{0BA33BFC-3882-0E4E-86A7-C772522433A2}"/>
          </ac:graphicFrameMkLst>
        </pc:graphicFrameChg>
        <pc:graphicFrameChg chg="add mod">
          <ac:chgData name="Murkin, George" userId="7c0ccc5e-5dd6-4668-9ffc-0a00c4f4bc27" providerId="ADAL" clId="{31D05DA3-2C2B-DA4C-AF42-5D87D673502C}" dt="2021-09-02T10:10:40.276" v="33833"/>
          <ac:graphicFrameMkLst>
            <pc:docMk/>
            <pc:sldMk cId="682100865" sldId="421"/>
            <ac:graphicFrameMk id="19" creationId="{651F6668-CF8E-8743-8691-09E69A0F78D1}"/>
          </ac:graphicFrameMkLst>
        </pc:graphicFrameChg>
        <pc:graphicFrameChg chg="add mod">
          <ac:chgData name="Murkin, George" userId="7c0ccc5e-5dd6-4668-9ffc-0a00c4f4bc27" providerId="ADAL" clId="{31D05DA3-2C2B-DA4C-AF42-5D87D673502C}" dt="2021-09-02T10:26:56.764" v="34299"/>
          <ac:graphicFrameMkLst>
            <pc:docMk/>
            <pc:sldMk cId="682100865" sldId="421"/>
            <ac:graphicFrameMk id="32" creationId="{FFFA967B-F64E-5642-91B4-8549C8E23E1E}"/>
          </ac:graphicFrameMkLst>
        </pc:graphicFrameChg>
        <pc:graphicFrameChg chg="add del mod">
          <ac:chgData name="Murkin, George" userId="7c0ccc5e-5dd6-4668-9ffc-0a00c4f4bc27" providerId="ADAL" clId="{31D05DA3-2C2B-DA4C-AF42-5D87D673502C}" dt="2021-07-20T15:55:06.580" v="1425" actId="478"/>
          <ac:graphicFrameMkLst>
            <pc:docMk/>
            <pc:sldMk cId="682100865" sldId="421"/>
            <ac:graphicFrameMk id="33" creationId="{4D75EDA1-293C-FF41-A1F2-5673DB97295C}"/>
          </ac:graphicFrameMkLst>
        </pc:graphicFrameChg>
        <pc:cxnChg chg="mod">
          <ac:chgData name="Murkin, George" userId="7c0ccc5e-5dd6-4668-9ffc-0a00c4f4bc27" providerId="ADAL" clId="{31D05DA3-2C2B-DA4C-AF42-5D87D673502C}" dt="2021-07-27T17:14:08.178" v="10832" actId="1035"/>
          <ac:cxnSpMkLst>
            <pc:docMk/>
            <pc:sldMk cId="682100865" sldId="421"/>
            <ac:cxnSpMk id="17" creationId="{0F5694EF-6B90-1F49-8072-C143ED4425A5}"/>
          </ac:cxnSpMkLst>
        </pc:cxnChg>
        <pc:cxnChg chg="add del mod">
          <ac:chgData name="Murkin, George" userId="7c0ccc5e-5dd6-4668-9ffc-0a00c4f4bc27" providerId="ADAL" clId="{31D05DA3-2C2B-DA4C-AF42-5D87D673502C}" dt="2021-07-23T17:20:21.652" v="3156" actId="478"/>
          <ac:cxnSpMkLst>
            <pc:docMk/>
            <pc:sldMk cId="682100865" sldId="421"/>
            <ac:cxnSpMk id="28" creationId="{593D78D6-9A08-4D4E-A1E3-149D27E9E67E}"/>
          </ac:cxnSpMkLst>
        </pc:cxnChg>
        <pc:cxnChg chg="mod">
          <ac:chgData name="Murkin, George" userId="7c0ccc5e-5dd6-4668-9ffc-0a00c4f4bc27" providerId="ADAL" clId="{31D05DA3-2C2B-DA4C-AF42-5D87D673502C}" dt="2021-07-27T17:14:05.408" v="10828" actId="1035"/>
          <ac:cxnSpMkLst>
            <pc:docMk/>
            <pc:sldMk cId="682100865" sldId="421"/>
            <ac:cxnSpMk id="30" creationId="{CCB1FF5E-5B57-A54A-B3E1-CCAFD8BB1855}"/>
          </ac:cxnSpMkLst>
        </pc:cxnChg>
      </pc:sldChg>
      <pc:sldChg chg="addSp delSp modSp mod setBg addCm delCm modCm">
        <pc:chgData name="Murkin, George" userId="7c0ccc5e-5dd6-4668-9ffc-0a00c4f4bc27" providerId="ADAL" clId="{31D05DA3-2C2B-DA4C-AF42-5D87D673502C}" dt="2021-09-02T10:28:48.088" v="34343" actId="478"/>
        <pc:sldMkLst>
          <pc:docMk/>
          <pc:sldMk cId="2389813234" sldId="422"/>
        </pc:sldMkLst>
        <pc:spChg chg="add mod">
          <ac:chgData name="Murkin, George" userId="7c0ccc5e-5dd6-4668-9ffc-0a00c4f4bc27" providerId="ADAL" clId="{31D05DA3-2C2B-DA4C-AF42-5D87D673502C}" dt="2021-07-23T10:41:30.334" v="1475" actId="2085"/>
          <ac:spMkLst>
            <pc:docMk/>
            <pc:sldMk cId="2389813234" sldId="422"/>
            <ac:spMk id="2" creationId="{BF78D234-5C84-034B-AC39-BDB25568772B}"/>
          </ac:spMkLst>
        </pc:spChg>
        <pc:spChg chg="add mod">
          <ac:chgData name="Murkin, George" userId="7c0ccc5e-5dd6-4668-9ffc-0a00c4f4bc27" providerId="ADAL" clId="{31D05DA3-2C2B-DA4C-AF42-5D87D673502C}" dt="2021-09-02T10:26:53.287" v="34298"/>
          <ac:spMkLst>
            <pc:docMk/>
            <pc:sldMk cId="2389813234" sldId="422"/>
            <ac:spMk id="3" creationId="{BC4DFCB6-0EEB-0E4B-9AE9-928262144F66}"/>
          </ac:spMkLst>
        </pc:spChg>
        <pc:spChg chg="add del mod">
          <ac:chgData name="Murkin, George" userId="7c0ccc5e-5dd6-4668-9ffc-0a00c4f4bc27" providerId="ADAL" clId="{31D05DA3-2C2B-DA4C-AF42-5D87D673502C}" dt="2021-07-27T17:42:04.212" v="11556"/>
          <ac:spMkLst>
            <pc:docMk/>
            <pc:sldMk cId="2389813234" sldId="422"/>
            <ac:spMk id="5" creationId="{541221FB-8C5E-A743-9B0C-1CA79CE4BE35}"/>
          </ac:spMkLst>
        </pc:spChg>
        <pc:spChg chg="mod">
          <ac:chgData name="Murkin, George" userId="7c0ccc5e-5dd6-4668-9ffc-0a00c4f4bc27" providerId="ADAL" clId="{31D05DA3-2C2B-DA4C-AF42-5D87D673502C}" dt="2021-09-02T10:28:43.084" v="34342" actId="313"/>
          <ac:spMkLst>
            <pc:docMk/>
            <pc:sldMk cId="2389813234" sldId="422"/>
            <ac:spMk id="7" creationId="{CB361E5C-23C9-5040-8D47-86835CC6CE2E}"/>
          </ac:spMkLst>
        </pc:spChg>
        <pc:spChg chg="add mod">
          <ac:chgData name="Murkin, George" userId="7c0ccc5e-5dd6-4668-9ffc-0a00c4f4bc27" providerId="ADAL" clId="{31D05DA3-2C2B-DA4C-AF42-5D87D673502C}" dt="2021-07-27T17:16:54.698" v="10997" actId="1036"/>
          <ac:spMkLst>
            <pc:docMk/>
            <pc:sldMk cId="2389813234" sldId="422"/>
            <ac:spMk id="22" creationId="{B152CB7C-D88A-AA4E-B02C-097F317D7486}"/>
          </ac:spMkLst>
        </pc:spChg>
        <pc:spChg chg="add mod">
          <ac:chgData name="Murkin, George" userId="7c0ccc5e-5dd6-4668-9ffc-0a00c4f4bc27" providerId="ADAL" clId="{31D05DA3-2C2B-DA4C-AF42-5D87D673502C}" dt="2021-09-02T10:26:56.764" v="34299"/>
          <ac:spMkLst>
            <pc:docMk/>
            <pc:sldMk cId="2389813234" sldId="422"/>
            <ac:spMk id="23" creationId="{8B5986C2-DBC3-E34E-9C1A-148ECCB39732}"/>
          </ac:spMkLst>
        </pc:spChg>
        <pc:spChg chg="add mod">
          <ac:chgData name="Murkin, George" userId="7c0ccc5e-5dd6-4668-9ffc-0a00c4f4bc27" providerId="ADAL" clId="{31D05DA3-2C2B-DA4C-AF42-5D87D673502C}" dt="2021-09-02T10:26:53.287" v="34298"/>
          <ac:spMkLst>
            <pc:docMk/>
            <pc:sldMk cId="2389813234" sldId="422"/>
            <ac:spMk id="24" creationId="{820AEEFF-2146-6946-A7CD-11B34AABEF72}"/>
          </ac:spMkLst>
        </pc:spChg>
        <pc:spChg chg="add mod">
          <ac:chgData name="Murkin, George" userId="7c0ccc5e-5dd6-4668-9ffc-0a00c4f4bc27" providerId="ADAL" clId="{31D05DA3-2C2B-DA4C-AF42-5D87D673502C}" dt="2021-09-02T10:26:53.287" v="34298"/>
          <ac:spMkLst>
            <pc:docMk/>
            <pc:sldMk cId="2389813234" sldId="422"/>
            <ac:spMk id="25" creationId="{3AED9B61-1823-4C4F-8EE8-716503D21772}"/>
          </ac:spMkLst>
        </pc:spChg>
        <pc:spChg chg="add mod">
          <ac:chgData name="Murkin, George" userId="7c0ccc5e-5dd6-4668-9ffc-0a00c4f4bc27" providerId="ADAL" clId="{31D05DA3-2C2B-DA4C-AF42-5D87D673502C}" dt="2021-07-27T17:54:49.037" v="12123" actId="1035"/>
          <ac:spMkLst>
            <pc:docMk/>
            <pc:sldMk cId="2389813234" sldId="422"/>
            <ac:spMk id="26" creationId="{DA8D08D5-9F4D-7A4E-B77B-93A1B46C51E4}"/>
          </ac:spMkLst>
        </pc:spChg>
        <pc:spChg chg="add mod">
          <ac:chgData name="Murkin, George" userId="7c0ccc5e-5dd6-4668-9ffc-0a00c4f4bc27" providerId="ADAL" clId="{31D05DA3-2C2B-DA4C-AF42-5D87D673502C}" dt="2021-09-02T10:26:56.764" v="34299"/>
          <ac:spMkLst>
            <pc:docMk/>
            <pc:sldMk cId="2389813234" sldId="422"/>
            <ac:spMk id="27" creationId="{5E78F1BF-D56B-7644-A5D7-08274C4FE749}"/>
          </ac:spMkLst>
        </pc:spChg>
        <pc:spChg chg="add mod">
          <ac:chgData name="Murkin, George" userId="7c0ccc5e-5dd6-4668-9ffc-0a00c4f4bc27" providerId="ADAL" clId="{31D05DA3-2C2B-DA4C-AF42-5D87D673502C}" dt="2021-09-02T10:26:53.287" v="34298"/>
          <ac:spMkLst>
            <pc:docMk/>
            <pc:sldMk cId="2389813234" sldId="422"/>
            <ac:spMk id="28" creationId="{FAD6A519-DFE8-8C4C-8D90-AA044F31E2FE}"/>
          </ac:spMkLst>
        </pc:spChg>
        <pc:spChg chg="add mod">
          <ac:chgData name="Murkin, George" userId="7c0ccc5e-5dd6-4668-9ffc-0a00c4f4bc27" providerId="ADAL" clId="{31D05DA3-2C2B-DA4C-AF42-5D87D673502C}" dt="2021-09-02T10:11:23.284" v="33890" actId="1036"/>
          <ac:spMkLst>
            <pc:docMk/>
            <pc:sldMk cId="2389813234" sldId="422"/>
            <ac:spMk id="29" creationId="{4C81E09C-5732-5947-B365-1068FB68ECE9}"/>
          </ac:spMkLst>
        </pc:spChg>
        <pc:spChg chg="add mod">
          <ac:chgData name="Murkin, George" userId="7c0ccc5e-5dd6-4668-9ffc-0a00c4f4bc27" providerId="ADAL" clId="{31D05DA3-2C2B-DA4C-AF42-5D87D673502C}" dt="2021-09-02T10:26:56.764" v="34299"/>
          <ac:spMkLst>
            <pc:docMk/>
            <pc:sldMk cId="2389813234" sldId="422"/>
            <ac:spMk id="30" creationId="{EAD86E77-C18C-4B41-8B23-6AA6845BCE62}"/>
          </ac:spMkLst>
        </pc:spChg>
        <pc:spChg chg="mod topLvl">
          <ac:chgData name="Murkin, George" userId="7c0ccc5e-5dd6-4668-9ffc-0a00c4f4bc27" providerId="ADAL" clId="{31D05DA3-2C2B-DA4C-AF42-5D87D673502C}" dt="2021-07-27T16:22:53.149" v="8127"/>
          <ac:spMkLst>
            <pc:docMk/>
            <pc:sldMk cId="2389813234" sldId="422"/>
            <ac:spMk id="32" creationId="{4FC1D429-F8A9-D843-BEE5-5BF62E4A6B7B}"/>
          </ac:spMkLst>
        </pc:spChg>
        <pc:spChg chg="mod topLvl">
          <ac:chgData name="Murkin, George" userId="7c0ccc5e-5dd6-4668-9ffc-0a00c4f4bc27" providerId="ADAL" clId="{31D05DA3-2C2B-DA4C-AF42-5D87D673502C}" dt="2021-07-27T16:22:53.149" v="8127"/>
          <ac:spMkLst>
            <pc:docMk/>
            <pc:sldMk cId="2389813234" sldId="422"/>
            <ac:spMk id="34" creationId="{2B88A796-3F1B-A747-A0EA-2B8A7465C68E}"/>
          </ac:spMkLst>
        </pc:spChg>
        <pc:spChg chg="mod topLvl">
          <ac:chgData name="Murkin, George" userId="7c0ccc5e-5dd6-4668-9ffc-0a00c4f4bc27" providerId="ADAL" clId="{31D05DA3-2C2B-DA4C-AF42-5D87D673502C}" dt="2021-07-27T16:22:53.149" v="8127"/>
          <ac:spMkLst>
            <pc:docMk/>
            <pc:sldMk cId="2389813234" sldId="422"/>
            <ac:spMk id="42" creationId="{9C0FC359-3012-A346-85F2-1F4F15DD3DC2}"/>
          </ac:spMkLst>
        </pc:spChg>
        <pc:spChg chg="mod topLvl">
          <ac:chgData name="Murkin, George" userId="7c0ccc5e-5dd6-4668-9ffc-0a00c4f4bc27" providerId="ADAL" clId="{31D05DA3-2C2B-DA4C-AF42-5D87D673502C}" dt="2021-07-27T16:22:53.149" v="8127"/>
          <ac:spMkLst>
            <pc:docMk/>
            <pc:sldMk cId="2389813234" sldId="422"/>
            <ac:spMk id="43" creationId="{1DD600DA-0D9D-5B4C-80E1-EE6FABD0A50C}"/>
          </ac:spMkLst>
        </pc:spChg>
        <pc:spChg chg="mod topLvl">
          <ac:chgData name="Murkin, George" userId="7c0ccc5e-5dd6-4668-9ffc-0a00c4f4bc27" providerId="ADAL" clId="{31D05DA3-2C2B-DA4C-AF42-5D87D673502C}" dt="2021-07-27T16:22:53.149" v="8127"/>
          <ac:spMkLst>
            <pc:docMk/>
            <pc:sldMk cId="2389813234" sldId="422"/>
            <ac:spMk id="44" creationId="{7C164CBB-B0D5-6D49-827F-DF685A9D696E}"/>
          </ac:spMkLst>
        </pc:spChg>
        <pc:spChg chg="mod">
          <ac:chgData name="Murkin, George" userId="7c0ccc5e-5dd6-4668-9ffc-0a00c4f4bc27" providerId="ADAL" clId="{31D05DA3-2C2B-DA4C-AF42-5D87D673502C}" dt="2021-09-02T10:26:53.287" v="34298"/>
          <ac:spMkLst>
            <pc:docMk/>
            <pc:sldMk cId="2389813234" sldId="422"/>
            <ac:spMk id="69" creationId="{EBB4E0FA-55AF-F24F-A70B-DEB780DEC3A0}"/>
          </ac:spMkLst>
        </pc:spChg>
        <pc:spChg chg="del mod">
          <ac:chgData name="Murkin, George" userId="7c0ccc5e-5dd6-4668-9ffc-0a00c4f4bc27" providerId="ADAL" clId="{31D05DA3-2C2B-DA4C-AF42-5D87D673502C}" dt="2021-09-02T10:28:48.088" v="34343" actId="478"/>
          <ac:spMkLst>
            <pc:docMk/>
            <pc:sldMk cId="2389813234" sldId="422"/>
            <ac:spMk id="80" creationId="{591DC543-FAA0-0844-A9B9-4D2CD9358002}"/>
          </ac:spMkLst>
        </pc:spChg>
        <pc:grpChg chg="add mod">
          <ac:chgData name="Murkin, George" userId="7c0ccc5e-5dd6-4668-9ffc-0a00c4f4bc27" providerId="ADAL" clId="{31D05DA3-2C2B-DA4C-AF42-5D87D673502C}" dt="2021-07-23T10:43:54.862" v="1520" actId="164"/>
          <ac:grpSpMkLst>
            <pc:docMk/>
            <pc:sldMk cId="2389813234" sldId="422"/>
            <ac:grpSpMk id="4" creationId="{18A29B0B-DDB0-344D-BC58-415ACF7C0572}"/>
          </ac:grpSpMkLst>
        </pc:grpChg>
        <pc:grpChg chg="add del mod">
          <ac:chgData name="Murkin, George" userId="7c0ccc5e-5dd6-4668-9ffc-0a00c4f4bc27" providerId="ADAL" clId="{31D05DA3-2C2B-DA4C-AF42-5D87D673502C}" dt="2021-07-23T10:43:37.793" v="1517" actId="165"/>
          <ac:grpSpMkLst>
            <pc:docMk/>
            <pc:sldMk cId="2389813234" sldId="422"/>
            <ac:grpSpMk id="28" creationId="{0D1D2273-757F-AC4C-80B1-F771EC9DABCE}"/>
          </ac:grpSpMkLst>
        </pc:grpChg>
        <pc:grpChg chg="mod">
          <ac:chgData name="Murkin, George" userId="7c0ccc5e-5dd6-4668-9ffc-0a00c4f4bc27" providerId="ADAL" clId="{31D05DA3-2C2B-DA4C-AF42-5D87D673502C}" dt="2021-07-23T10:41:05.106" v="1470" actId="1076"/>
          <ac:grpSpMkLst>
            <pc:docMk/>
            <pc:sldMk cId="2389813234" sldId="422"/>
            <ac:grpSpMk id="67" creationId="{43271B8B-1C02-564E-9017-93301BEE4144}"/>
          </ac:grpSpMkLst>
        </pc:grpChg>
        <pc:graphicFrameChg chg="del mod">
          <ac:chgData name="Murkin, George" userId="7c0ccc5e-5dd6-4668-9ffc-0a00c4f4bc27" providerId="ADAL" clId="{31D05DA3-2C2B-DA4C-AF42-5D87D673502C}" dt="2021-07-27T17:52:03.452" v="12082" actId="478"/>
          <ac:graphicFrameMkLst>
            <pc:docMk/>
            <pc:sldMk cId="2389813234" sldId="422"/>
            <ac:graphicFrameMk id="16" creationId="{F4C142E3-6E6B-5945-8999-384C780EC7DF}"/>
          </ac:graphicFrameMkLst>
        </pc:graphicFrameChg>
        <pc:graphicFrameChg chg="del mod modGraphic">
          <ac:chgData name="Murkin, George" userId="7c0ccc5e-5dd6-4668-9ffc-0a00c4f4bc27" providerId="ADAL" clId="{31D05DA3-2C2B-DA4C-AF42-5D87D673502C}" dt="2021-07-23T10:42:56.092" v="1507" actId="478"/>
          <ac:graphicFrameMkLst>
            <pc:docMk/>
            <pc:sldMk cId="2389813234" sldId="422"/>
            <ac:graphicFrameMk id="19" creationId="{CCC4CFBC-1DB1-CF46-9433-B81DBC71A702}"/>
          </ac:graphicFrameMkLst>
        </pc:graphicFrameChg>
        <pc:graphicFrameChg chg="del mod modGraphic">
          <ac:chgData name="Murkin, George" userId="7c0ccc5e-5dd6-4668-9ffc-0a00c4f4bc27" providerId="ADAL" clId="{31D05DA3-2C2B-DA4C-AF42-5D87D673502C}" dt="2021-07-23T10:44:01.467" v="1521" actId="478"/>
          <ac:graphicFrameMkLst>
            <pc:docMk/>
            <pc:sldMk cId="2389813234" sldId="422"/>
            <ac:graphicFrameMk id="20" creationId="{FE1CD432-10BC-A846-81DB-EB58C0F0BF32}"/>
          </ac:graphicFrameMkLst>
        </pc:graphicFrameChg>
        <pc:graphicFrameChg chg="del mod modGraphic">
          <ac:chgData name="Murkin, George" userId="7c0ccc5e-5dd6-4668-9ffc-0a00c4f4bc27" providerId="ADAL" clId="{31D05DA3-2C2B-DA4C-AF42-5D87D673502C}" dt="2021-07-23T10:44:11.199" v="1524" actId="478"/>
          <ac:graphicFrameMkLst>
            <pc:docMk/>
            <pc:sldMk cId="2389813234" sldId="422"/>
            <ac:graphicFrameMk id="21" creationId="{0CA9B073-737E-1F49-8162-3B283A87FAF1}"/>
          </ac:graphicFrameMkLst>
        </pc:graphicFrameChg>
        <pc:graphicFrameChg chg="del mod">
          <ac:chgData name="Murkin, George" userId="7c0ccc5e-5dd6-4668-9ffc-0a00c4f4bc27" providerId="ADAL" clId="{31D05DA3-2C2B-DA4C-AF42-5D87D673502C}" dt="2021-07-27T17:50:00.829" v="12059" actId="478"/>
          <ac:graphicFrameMkLst>
            <pc:docMk/>
            <pc:sldMk cId="2389813234" sldId="422"/>
            <ac:graphicFrameMk id="33" creationId="{9382CDE7-4341-964F-B82A-E58906289284}"/>
          </ac:graphicFrameMkLst>
        </pc:graphicFrameChg>
        <pc:graphicFrameChg chg="del mod">
          <ac:chgData name="Murkin, George" userId="7c0ccc5e-5dd6-4668-9ffc-0a00c4f4bc27" providerId="ADAL" clId="{31D05DA3-2C2B-DA4C-AF42-5D87D673502C}" dt="2021-07-27T17:52:11.015" v="12084" actId="478"/>
          <ac:graphicFrameMkLst>
            <pc:docMk/>
            <pc:sldMk cId="2389813234" sldId="422"/>
            <ac:graphicFrameMk id="35" creationId="{151D045A-83A9-9448-B84F-54D342BBD9FC}"/>
          </ac:graphicFrameMkLst>
        </pc:graphicFrameChg>
        <pc:graphicFrameChg chg="add mod">
          <ac:chgData name="Murkin, George" userId="7c0ccc5e-5dd6-4668-9ffc-0a00c4f4bc27" providerId="ADAL" clId="{31D05DA3-2C2B-DA4C-AF42-5D87D673502C}" dt="2021-07-27T17:54:49.037" v="12123" actId="1035"/>
          <ac:graphicFrameMkLst>
            <pc:docMk/>
            <pc:sldMk cId="2389813234" sldId="422"/>
            <ac:graphicFrameMk id="37" creationId="{89B9EDAB-B301-6146-841D-E8F293B77834}"/>
          </ac:graphicFrameMkLst>
        </pc:graphicFrameChg>
        <pc:graphicFrameChg chg="add mod">
          <ac:chgData name="Murkin, George" userId="7c0ccc5e-5dd6-4668-9ffc-0a00c4f4bc27" providerId="ADAL" clId="{31D05DA3-2C2B-DA4C-AF42-5D87D673502C}" dt="2021-07-27T17:52:06.041" v="12083" actId="571"/>
          <ac:graphicFrameMkLst>
            <pc:docMk/>
            <pc:sldMk cId="2389813234" sldId="422"/>
            <ac:graphicFrameMk id="38" creationId="{3C988C1F-2B97-974E-9C62-478A7030C7E6}"/>
          </ac:graphicFrameMkLst>
        </pc:graphicFrameChg>
        <pc:graphicFrameChg chg="add mod">
          <ac:chgData name="Murkin, George" userId="7c0ccc5e-5dd6-4668-9ffc-0a00c4f4bc27" providerId="ADAL" clId="{31D05DA3-2C2B-DA4C-AF42-5D87D673502C}" dt="2021-07-27T17:53:14.221" v="12096" actId="571"/>
          <ac:graphicFrameMkLst>
            <pc:docMk/>
            <pc:sldMk cId="2389813234" sldId="422"/>
            <ac:graphicFrameMk id="39" creationId="{A46E145A-0D5F-D64C-BF4F-E99BCF100957}"/>
          </ac:graphicFrameMkLst>
        </pc:graphicFrameChg>
        <pc:cxnChg chg="add mod">
          <ac:chgData name="Murkin, George" userId="7c0ccc5e-5dd6-4668-9ffc-0a00c4f4bc27" providerId="ADAL" clId="{31D05DA3-2C2B-DA4C-AF42-5D87D673502C}" dt="2021-07-23T10:45:06.327" v="1547" actId="1036"/>
          <ac:cxnSpMkLst>
            <pc:docMk/>
            <pc:sldMk cId="2389813234" sldId="422"/>
            <ac:cxnSpMk id="31" creationId="{3B7C4FE0-A58E-0040-9A44-63B73CC0DEEA}"/>
          </ac:cxnSpMkLst>
        </pc:cxnChg>
        <pc:cxnChg chg="add mod">
          <ac:chgData name="Murkin, George" userId="7c0ccc5e-5dd6-4668-9ffc-0a00c4f4bc27" providerId="ADAL" clId="{31D05DA3-2C2B-DA4C-AF42-5D87D673502C}" dt="2021-07-27T17:54:38.805" v="12118" actId="1036"/>
          <ac:cxnSpMkLst>
            <pc:docMk/>
            <pc:sldMk cId="2389813234" sldId="422"/>
            <ac:cxnSpMk id="36" creationId="{C4B55557-B00A-9845-888D-3BD88AF740BA}"/>
          </ac:cxnSpMkLst>
        </pc:cxnChg>
      </pc:sldChg>
      <pc:sldChg chg="addSp delSp modSp mod ord setBg addCm delCm modCm">
        <pc:chgData name="Murkin, George" userId="7c0ccc5e-5dd6-4668-9ffc-0a00c4f4bc27" providerId="ADAL" clId="{31D05DA3-2C2B-DA4C-AF42-5D87D673502C}" dt="2021-09-02T10:29:43.470" v="34350" actId="20577"/>
        <pc:sldMkLst>
          <pc:docMk/>
          <pc:sldMk cId="2317876551" sldId="423"/>
        </pc:sldMkLst>
        <pc:spChg chg="mod">
          <ac:chgData name="Murkin, George" userId="7c0ccc5e-5dd6-4668-9ffc-0a00c4f4bc27" providerId="ADAL" clId="{31D05DA3-2C2B-DA4C-AF42-5D87D673502C}" dt="2021-09-02T10:29:43.470" v="34350" actId="20577"/>
          <ac:spMkLst>
            <pc:docMk/>
            <pc:sldMk cId="2317876551" sldId="423"/>
            <ac:spMk id="7" creationId="{CB361E5C-23C9-5040-8D47-86835CC6CE2E}"/>
          </ac:spMkLst>
        </pc:spChg>
        <pc:spChg chg="mod">
          <ac:chgData name="Murkin, George" userId="7c0ccc5e-5dd6-4668-9ffc-0a00c4f4bc27" providerId="ADAL" clId="{31D05DA3-2C2B-DA4C-AF42-5D87D673502C}" dt="2021-09-02T10:26:53.287" v="34298"/>
          <ac:spMkLst>
            <pc:docMk/>
            <pc:sldMk cId="2317876551" sldId="423"/>
            <ac:spMk id="20" creationId="{B4CD678D-6FA2-8A4D-9A41-ABC5D3E90A0E}"/>
          </ac:spMkLst>
        </pc:spChg>
        <pc:spChg chg="add mod">
          <ac:chgData name="Murkin, George" userId="7c0ccc5e-5dd6-4668-9ffc-0a00c4f4bc27" providerId="ADAL" clId="{31D05DA3-2C2B-DA4C-AF42-5D87D673502C}" dt="2021-09-02T10:26:53.287" v="34298"/>
          <ac:spMkLst>
            <pc:docMk/>
            <pc:sldMk cId="2317876551" sldId="423"/>
            <ac:spMk id="26" creationId="{AAD5953B-E08D-EC4F-A5D8-3E4432603045}"/>
          </ac:spMkLst>
        </pc:spChg>
        <pc:spChg chg="mod">
          <ac:chgData name="Murkin, George" userId="7c0ccc5e-5dd6-4668-9ffc-0a00c4f4bc27" providerId="ADAL" clId="{31D05DA3-2C2B-DA4C-AF42-5D87D673502C}" dt="2021-07-27T16:22:53.149" v="8127"/>
          <ac:spMkLst>
            <pc:docMk/>
            <pc:sldMk cId="2317876551" sldId="423"/>
            <ac:spMk id="29" creationId="{F8358061-DAB7-3A48-910E-20CF7E56B441}"/>
          </ac:spMkLst>
        </pc:spChg>
        <pc:spChg chg="mod">
          <ac:chgData name="Murkin, George" userId="7c0ccc5e-5dd6-4668-9ffc-0a00c4f4bc27" providerId="ADAL" clId="{31D05DA3-2C2B-DA4C-AF42-5D87D673502C}" dt="2021-07-27T16:22:53.149" v="8127"/>
          <ac:spMkLst>
            <pc:docMk/>
            <pc:sldMk cId="2317876551" sldId="423"/>
            <ac:spMk id="30" creationId="{702B7141-80D6-324A-A79F-DD80CC6E285A}"/>
          </ac:spMkLst>
        </pc:spChg>
        <pc:spChg chg="mod">
          <ac:chgData name="Murkin, George" userId="7c0ccc5e-5dd6-4668-9ffc-0a00c4f4bc27" providerId="ADAL" clId="{31D05DA3-2C2B-DA4C-AF42-5D87D673502C}" dt="2021-07-27T16:22:53.149" v="8127"/>
          <ac:spMkLst>
            <pc:docMk/>
            <pc:sldMk cId="2317876551" sldId="423"/>
            <ac:spMk id="31" creationId="{D471C99C-8D42-A449-90E5-56FA32FFACDB}"/>
          </ac:spMkLst>
        </pc:spChg>
        <pc:spChg chg="mod">
          <ac:chgData name="Murkin, George" userId="7c0ccc5e-5dd6-4668-9ffc-0a00c4f4bc27" providerId="ADAL" clId="{31D05DA3-2C2B-DA4C-AF42-5D87D673502C}" dt="2021-07-27T16:22:53.149" v="8127"/>
          <ac:spMkLst>
            <pc:docMk/>
            <pc:sldMk cId="2317876551" sldId="423"/>
            <ac:spMk id="33" creationId="{D66DBC53-A314-584B-95D4-DCDCA0ABD410}"/>
          </ac:spMkLst>
        </pc:spChg>
        <pc:spChg chg="mod">
          <ac:chgData name="Murkin, George" userId="7c0ccc5e-5dd6-4668-9ffc-0a00c4f4bc27" providerId="ADAL" clId="{31D05DA3-2C2B-DA4C-AF42-5D87D673502C}" dt="2021-07-27T16:22:53.149" v="8127"/>
          <ac:spMkLst>
            <pc:docMk/>
            <pc:sldMk cId="2317876551" sldId="423"/>
            <ac:spMk id="35" creationId="{EBDE2578-75F1-164E-AB26-8C603E16C8EB}"/>
          </ac:spMkLst>
        </pc:spChg>
        <pc:spChg chg="add mod topLvl">
          <ac:chgData name="Murkin, George" userId="7c0ccc5e-5dd6-4668-9ffc-0a00c4f4bc27" providerId="ADAL" clId="{31D05DA3-2C2B-DA4C-AF42-5D87D673502C}" dt="2021-09-02T10:26:56.764" v="34299"/>
          <ac:spMkLst>
            <pc:docMk/>
            <pc:sldMk cId="2317876551" sldId="423"/>
            <ac:spMk id="36" creationId="{21481C52-6F0C-CA4F-87E0-F6A133693B30}"/>
          </ac:spMkLst>
        </pc:spChg>
        <pc:spChg chg="add mod topLvl">
          <ac:chgData name="Murkin, George" userId="7c0ccc5e-5dd6-4668-9ffc-0a00c4f4bc27" providerId="ADAL" clId="{31D05DA3-2C2B-DA4C-AF42-5D87D673502C}" dt="2021-07-23T11:28:39.084" v="1954" actId="165"/>
          <ac:spMkLst>
            <pc:docMk/>
            <pc:sldMk cId="2317876551" sldId="423"/>
            <ac:spMk id="37" creationId="{22D0AEE6-0669-C446-96A1-89446AC9FB33}"/>
          </ac:spMkLst>
        </pc:spChg>
        <pc:spChg chg="add mod topLvl">
          <ac:chgData name="Murkin, George" userId="7c0ccc5e-5dd6-4668-9ffc-0a00c4f4bc27" providerId="ADAL" clId="{31D05DA3-2C2B-DA4C-AF42-5D87D673502C}" dt="2021-09-02T10:26:56.764" v="34299"/>
          <ac:spMkLst>
            <pc:docMk/>
            <pc:sldMk cId="2317876551" sldId="423"/>
            <ac:spMk id="38" creationId="{824D56F6-61C2-B146-8EAF-7824CC8D6E2C}"/>
          </ac:spMkLst>
        </pc:spChg>
        <pc:spChg chg="add mod topLvl">
          <ac:chgData name="Murkin, George" userId="7c0ccc5e-5dd6-4668-9ffc-0a00c4f4bc27" providerId="ADAL" clId="{31D05DA3-2C2B-DA4C-AF42-5D87D673502C}" dt="2021-09-02T10:26:56.764" v="34299"/>
          <ac:spMkLst>
            <pc:docMk/>
            <pc:sldMk cId="2317876551" sldId="423"/>
            <ac:spMk id="39" creationId="{D205BFE7-D8C4-164A-8AA2-687368D8595D}"/>
          </ac:spMkLst>
        </pc:spChg>
        <pc:spChg chg="add mod topLvl">
          <ac:chgData name="Murkin, George" userId="7c0ccc5e-5dd6-4668-9ffc-0a00c4f4bc27" providerId="ADAL" clId="{31D05DA3-2C2B-DA4C-AF42-5D87D673502C}" dt="2021-09-02T10:26:56.764" v="34299"/>
          <ac:spMkLst>
            <pc:docMk/>
            <pc:sldMk cId="2317876551" sldId="423"/>
            <ac:spMk id="40" creationId="{B76888B9-5EC4-EE41-97A9-ADFA65A37913}"/>
          </ac:spMkLst>
        </pc:spChg>
        <pc:spChg chg="add mod topLvl">
          <ac:chgData name="Murkin, George" userId="7c0ccc5e-5dd6-4668-9ffc-0a00c4f4bc27" providerId="ADAL" clId="{31D05DA3-2C2B-DA4C-AF42-5D87D673502C}" dt="2021-07-23T11:28:39.084" v="1954" actId="165"/>
          <ac:spMkLst>
            <pc:docMk/>
            <pc:sldMk cId="2317876551" sldId="423"/>
            <ac:spMk id="41" creationId="{451B3BBB-3F33-1D42-9A43-3B573606D5A5}"/>
          </ac:spMkLst>
        </pc:spChg>
        <pc:spChg chg="add mod topLvl">
          <ac:chgData name="Murkin, George" userId="7c0ccc5e-5dd6-4668-9ffc-0a00c4f4bc27" providerId="ADAL" clId="{31D05DA3-2C2B-DA4C-AF42-5D87D673502C}" dt="2021-09-02T10:26:56.764" v="34299"/>
          <ac:spMkLst>
            <pc:docMk/>
            <pc:sldMk cId="2317876551" sldId="423"/>
            <ac:spMk id="42" creationId="{915DC9B2-7871-7A45-AB42-3D41BD3F93FD}"/>
          </ac:spMkLst>
        </pc:spChg>
        <pc:spChg chg="add mod topLvl">
          <ac:chgData name="Murkin, George" userId="7c0ccc5e-5dd6-4668-9ffc-0a00c4f4bc27" providerId="ADAL" clId="{31D05DA3-2C2B-DA4C-AF42-5D87D673502C}" dt="2021-07-23T11:28:39.084" v="1954" actId="165"/>
          <ac:spMkLst>
            <pc:docMk/>
            <pc:sldMk cId="2317876551" sldId="423"/>
            <ac:spMk id="43" creationId="{FEE45302-0356-CC40-B750-BB03116D05AD}"/>
          </ac:spMkLst>
        </pc:spChg>
        <pc:spChg chg="add mod topLvl">
          <ac:chgData name="Murkin, George" userId="7c0ccc5e-5dd6-4668-9ffc-0a00c4f4bc27" providerId="ADAL" clId="{31D05DA3-2C2B-DA4C-AF42-5D87D673502C}" dt="2021-09-02T10:26:56.764" v="34299"/>
          <ac:spMkLst>
            <pc:docMk/>
            <pc:sldMk cId="2317876551" sldId="423"/>
            <ac:spMk id="44" creationId="{E4054396-4BE4-794C-9DED-36CFC34828F7}"/>
          </ac:spMkLst>
        </pc:spChg>
        <pc:grpChg chg="add del mod">
          <ac:chgData name="Murkin, George" userId="7c0ccc5e-5dd6-4668-9ffc-0a00c4f4bc27" providerId="ADAL" clId="{31D05DA3-2C2B-DA4C-AF42-5D87D673502C}" dt="2021-07-23T11:28:39.084" v="1954" actId="165"/>
          <ac:grpSpMkLst>
            <pc:docMk/>
            <pc:sldMk cId="2317876551" sldId="423"/>
            <ac:grpSpMk id="2" creationId="{C4D93A00-89EF-DA4C-A9AE-A38C278C3D3E}"/>
          </ac:grpSpMkLst>
        </pc:grpChg>
        <pc:grpChg chg="add del mod">
          <ac:chgData name="Murkin, George" userId="7c0ccc5e-5dd6-4668-9ffc-0a00c4f4bc27" providerId="ADAL" clId="{31D05DA3-2C2B-DA4C-AF42-5D87D673502C}" dt="2021-07-23T11:28:39.084" v="1954" actId="165"/>
          <ac:grpSpMkLst>
            <pc:docMk/>
            <pc:sldMk cId="2317876551" sldId="423"/>
            <ac:grpSpMk id="3" creationId="{A924467E-81B8-9146-B1BF-50CF17D95475}"/>
          </ac:grpSpMkLst>
        </pc:grpChg>
        <pc:grpChg chg="add del mod">
          <ac:chgData name="Murkin, George" userId="7c0ccc5e-5dd6-4668-9ffc-0a00c4f4bc27" providerId="ADAL" clId="{31D05DA3-2C2B-DA4C-AF42-5D87D673502C}" dt="2021-07-23T11:28:39.084" v="1954" actId="165"/>
          <ac:grpSpMkLst>
            <pc:docMk/>
            <pc:sldMk cId="2317876551" sldId="423"/>
            <ac:grpSpMk id="4" creationId="{24B96FB8-4E7E-5F48-9FCC-BC7369BD441B}"/>
          </ac:grpSpMkLst>
        </pc:grpChg>
        <pc:grpChg chg="add mod">
          <ac:chgData name="Murkin, George" userId="7c0ccc5e-5dd6-4668-9ffc-0a00c4f4bc27" providerId="ADAL" clId="{31D05DA3-2C2B-DA4C-AF42-5D87D673502C}" dt="2021-07-23T11:19:20.757" v="1812"/>
          <ac:grpSpMkLst>
            <pc:docMk/>
            <pc:sldMk cId="2317876551" sldId="423"/>
            <ac:grpSpMk id="18" creationId="{6EC9E3AD-D1F3-024C-A2F8-8E7A9E196815}"/>
          </ac:grpSpMkLst>
        </pc:grpChg>
        <pc:grpChg chg="add mod">
          <ac:chgData name="Murkin, George" userId="7c0ccc5e-5dd6-4668-9ffc-0a00c4f4bc27" providerId="ADAL" clId="{31D05DA3-2C2B-DA4C-AF42-5D87D673502C}" dt="2021-07-23T11:19:28.548" v="1814"/>
          <ac:grpSpMkLst>
            <pc:docMk/>
            <pc:sldMk cId="2317876551" sldId="423"/>
            <ac:grpSpMk id="21" creationId="{98F1FA8F-2C80-EA4B-836A-D7942A92A9B2}"/>
          </ac:grpSpMkLst>
        </pc:grpChg>
        <pc:grpChg chg="del">
          <ac:chgData name="Murkin, George" userId="7c0ccc5e-5dd6-4668-9ffc-0a00c4f4bc27" providerId="ADAL" clId="{31D05DA3-2C2B-DA4C-AF42-5D87D673502C}" dt="2021-07-23T11:19:25.096" v="1813" actId="478"/>
          <ac:grpSpMkLst>
            <pc:docMk/>
            <pc:sldMk cId="2317876551" sldId="423"/>
            <ac:grpSpMk id="25" creationId="{3E0C70F5-39E2-9742-AFE4-0C23742EFB60}"/>
          </ac:grpSpMkLst>
        </pc:grpChg>
        <pc:grpChg chg="del">
          <ac:chgData name="Murkin, George" userId="7c0ccc5e-5dd6-4668-9ffc-0a00c4f4bc27" providerId="ADAL" clId="{31D05DA3-2C2B-DA4C-AF42-5D87D673502C}" dt="2021-07-23T11:19:20.333" v="1811" actId="478"/>
          <ac:grpSpMkLst>
            <pc:docMk/>
            <pc:sldMk cId="2317876551" sldId="423"/>
            <ac:grpSpMk id="67" creationId="{43271B8B-1C02-564E-9017-93301BEE4144}"/>
          </ac:grpSpMkLst>
        </pc:grpChg>
        <pc:graphicFrameChg chg="del mod">
          <ac:chgData name="Murkin, George" userId="7c0ccc5e-5dd6-4668-9ffc-0a00c4f4bc27" providerId="ADAL" clId="{31D05DA3-2C2B-DA4C-AF42-5D87D673502C}" dt="2021-07-23T11:20:22.522" v="1827" actId="478"/>
          <ac:graphicFrameMkLst>
            <pc:docMk/>
            <pc:sldMk cId="2317876551" sldId="423"/>
            <ac:graphicFrameMk id="22" creationId="{A60BB87B-4D67-EB4A-B914-AA5F711D1A59}"/>
          </ac:graphicFrameMkLst>
        </pc:graphicFrameChg>
        <pc:graphicFrameChg chg="del">
          <ac:chgData name="Murkin, George" userId="7c0ccc5e-5dd6-4668-9ffc-0a00c4f4bc27" providerId="ADAL" clId="{31D05DA3-2C2B-DA4C-AF42-5D87D673502C}" dt="2021-07-23T11:21:11.197" v="1842" actId="478"/>
          <ac:graphicFrameMkLst>
            <pc:docMk/>
            <pc:sldMk cId="2317876551" sldId="423"/>
            <ac:graphicFrameMk id="23" creationId="{7CDE182B-771F-E243-BE94-CBAED3DA3B5E}"/>
          </ac:graphicFrameMkLst>
        </pc:graphicFrameChg>
        <pc:graphicFrameChg chg="del">
          <ac:chgData name="Murkin, George" userId="7c0ccc5e-5dd6-4668-9ffc-0a00c4f4bc27" providerId="ADAL" clId="{31D05DA3-2C2B-DA4C-AF42-5D87D673502C}" dt="2021-07-23T11:21:23.283" v="1846" actId="478"/>
          <ac:graphicFrameMkLst>
            <pc:docMk/>
            <pc:sldMk cId="2317876551" sldId="423"/>
            <ac:graphicFrameMk id="24" creationId="{997C449F-6075-2847-B020-BCD042DAA9A9}"/>
          </ac:graphicFrameMkLst>
        </pc:graphicFrameChg>
        <pc:graphicFrameChg chg="mod topLvl">
          <ac:chgData name="Murkin, George" userId="7c0ccc5e-5dd6-4668-9ffc-0a00c4f4bc27" providerId="ADAL" clId="{31D05DA3-2C2B-DA4C-AF42-5D87D673502C}" dt="2021-07-23T11:28:39.084" v="1954" actId="165"/>
          <ac:graphicFrameMkLst>
            <pc:docMk/>
            <pc:sldMk cId="2317876551" sldId="423"/>
            <ac:graphicFrameMk id="45" creationId="{D16A940A-A9F0-DF46-A12F-3D9FFB690698}"/>
          </ac:graphicFrameMkLst>
        </pc:graphicFrameChg>
        <pc:graphicFrameChg chg="mod topLvl">
          <ac:chgData name="Murkin, George" userId="7c0ccc5e-5dd6-4668-9ffc-0a00c4f4bc27" providerId="ADAL" clId="{31D05DA3-2C2B-DA4C-AF42-5D87D673502C}" dt="2021-07-23T11:28:39.084" v="1954" actId="165"/>
          <ac:graphicFrameMkLst>
            <pc:docMk/>
            <pc:sldMk cId="2317876551" sldId="423"/>
            <ac:graphicFrameMk id="51" creationId="{EFACB1C2-4E76-9C44-A99B-A8A628E3217B}"/>
          </ac:graphicFrameMkLst>
        </pc:graphicFrameChg>
        <pc:graphicFrameChg chg="mod topLvl">
          <ac:chgData name="Murkin, George" userId="7c0ccc5e-5dd6-4668-9ffc-0a00c4f4bc27" providerId="ADAL" clId="{31D05DA3-2C2B-DA4C-AF42-5D87D673502C}" dt="2021-07-23T11:28:39.084" v="1954" actId="165"/>
          <ac:graphicFrameMkLst>
            <pc:docMk/>
            <pc:sldMk cId="2317876551" sldId="423"/>
            <ac:graphicFrameMk id="53" creationId="{B9B9FD6E-7B98-884D-9734-0F16BE3E2417}"/>
          </ac:graphicFrameMkLst>
        </pc:graphicFrameChg>
        <pc:cxnChg chg="mod">
          <ac:chgData name="Murkin, George" userId="7c0ccc5e-5dd6-4668-9ffc-0a00c4f4bc27" providerId="ADAL" clId="{31D05DA3-2C2B-DA4C-AF42-5D87D673502C}" dt="2021-07-23T11:19:20.757" v="1812"/>
          <ac:cxnSpMkLst>
            <pc:docMk/>
            <pc:sldMk cId="2317876551" sldId="423"/>
            <ac:cxnSpMk id="19" creationId="{68B978AA-2767-A845-AA51-614EF1F8F8A4}"/>
          </ac:cxnSpMkLst>
        </pc:cxnChg>
        <pc:cxnChg chg="add mod">
          <ac:chgData name="Murkin, George" userId="7c0ccc5e-5dd6-4668-9ffc-0a00c4f4bc27" providerId="ADAL" clId="{31D05DA3-2C2B-DA4C-AF42-5D87D673502C}" dt="2021-07-23T11:27:53.012" v="1942"/>
          <ac:cxnSpMkLst>
            <pc:docMk/>
            <pc:sldMk cId="2317876551" sldId="423"/>
            <ac:cxnSpMk id="46" creationId="{AB1FC19C-E174-5C43-A63B-AE0664B33908}"/>
          </ac:cxnSpMkLst>
        </pc:cxnChg>
        <pc:cxnChg chg="add mod">
          <ac:chgData name="Murkin, George" userId="7c0ccc5e-5dd6-4668-9ffc-0a00c4f4bc27" providerId="ADAL" clId="{31D05DA3-2C2B-DA4C-AF42-5D87D673502C}" dt="2021-07-23T11:28:33.092" v="1953" actId="1076"/>
          <ac:cxnSpMkLst>
            <pc:docMk/>
            <pc:sldMk cId="2317876551" sldId="423"/>
            <ac:cxnSpMk id="47" creationId="{43FB8226-73FF-DE49-8249-89C2D96BD1C8}"/>
          </ac:cxnSpMkLst>
        </pc:cxnChg>
      </pc:sldChg>
      <pc:sldChg chg="addSp delSp modSp mod setBg addCm delCm modCm">
        <pc:chgData name="Murkin, George" userId="7c0ccc5e-5dd6-4668-9ffc-0a00c4f4bc27" providerId="ADAL" clId="{31D05DA3-2C2B-DA4C-AF42-5D87D673502C}" dt="2021-09-02T10:30:02.405" v="34352" actId="313"/>
        <pc:sldMkLst>
          <pc:docMk/>
          <pc:sldMk cId="2058353613" sldId="424"/>
        </pc:sldMkLst>
        <pc:spChg chg="mod">
          <ac:chgData name="Murkin, George" userId="7c0ccc5e-5dd6-4668-9ffc-0a00c4f4bc27" providerId="ADAL" clId="{31D05DA3-2C2B-DA4C-AF42-5D87D673502C}" dt="2021-09-02T10:30:02.405" v="34352" actId="313"/>
          <ac:spMkLst>
            <pc:docMk/>
            <pc:sldMk cId="2058353613" sldId="424"/>
            <ac:spMk id="7" creationId="{CB361E5C-23C9-5040-8D47-86835CC6CE2E}"/>
          </ac:spMkLst>
        </pc:spChg>
        <pc:spChg chg="add del mod">
          <ac:chgData name="Murkin, George" userId="7c0ccc5e-5dd6-4668-9ffc-0a00c4f4bc27" providerId="ADAL" clId="{31D05DA3-2C2B-DA4C-AF42-5D87D673502C}" dt="2021-07-26T14:40:57.059" v="5467"/>
          <ac:spMkLst>
            <pc:docMk/>
            <pc:sldMk cId="2058353613" sldId="424"/>
            <ac:spMk id="8" creationId="{5BA294AD-7AA3-CB41-AF40-88AD0132F125}"/>
          </ac:spMkLst>
        </pc:spChg>
        <pc:spChg chg="add mod">
          <ac:chgData name="Murkin, George" userId="7c0ccc5e-5dd6-4668-9ffc-0a00c4f4bc27" providerId="ADAL" clId="{31D05DA3-2C2B-DA4C-AF42-5D87D673502C}" dt="2021-09-02T10:26:53.287" v="34298"/>
          <ac:spMkLst>
            <pc:docMk/>
            <pc:sldMk cId="2058353613" sldId="424"/>
            <ac:spMk id="9" creationId="{9ED1377C-22E3-3A45-9345-546CFADF249B}"/>
          </ac:spMkLst>
        </pc:spChg>
        <pc:spChg chg="mod">
          <ac:chgData name="Murkin, George" userId="7c0ccc5e-5dd6-4668-9ffc-0a00c4f4bc27" providerId="ADAL" clId="{31D05DA3-2C2B-DA4C-AF42-5D87D673502C}" dt="2021-09-02T10:26:53.287" v="34298"/>
          <ac:spMkLst>
            <pc:docMk/>
            <pc:sldMk cId="2058353613" sldId="424"/>
            <ac:spMk id="69" creationId="{EBB4E0FA-55AF-F24F-A70B-DEB780DEC3A0}"/>
          </ac:spMkLst>
        </pc:spChg>
        <pc:grpChg chg="mod">
          <ac:chgData name="Murkin, George" userId="7c0ccc5e-5dd6-4668-9ffc-0a00c4f4bc27" providerId="ADAL" clId="{31D05DA3-2C2B-DA4C-AF42-5D87D673502C}" dt="2021-07-23T11:30:23.885" v="1977" actId="1076"/>
          <ac:grpSpMkLst>
            <pc:docMk/>
            <pc:sldMk cId="2058353613" sldId="424"/>
            <ac:grpSpMk id="67" creationId="{43271B8B-1C02-564E-9017-93301BEE4144}"/>
          </ac:grpSpMkLst>
        </pc:grpChg>
        <pc:graphicFrameChg chg="mod">
          <ac:chgData name="Murkin, George" userId="7c0ccc5e-5dd6-4668-9ffc-0a00c4f4bc27" providerId="ADAL" clId="{31D05DA3-2C2B-DA4C-AF42-5D87D673502C}" dt="2021-09-02T10:14:58.029" v="34018"/>
          <ac:graphicFrameMkLst>
            <pc:docMk/>
            <pc:sldMk cId="2058353613" sldId="424"/>
            <ac:graphicFrameMk id="19" creationId="{03649D44-C3CD-F545-A899-041DB2D9C591}"/>
          </ac:graphicFrameMkLst>
        </pc:graphicFrameChg>
        <pc:cxnChg chg="mod">
          <ac:chgData name="Murkin, George" userId="7c0ccc5e-5dd6-4668-9ffc-0a00c4f4bc27" providerId="ADAL" clId="{31D05DA3-2C2B-DA4C-AF42-5D87D673502C}" dt="2021-07-23T11:30:27.464" v="1982" actId="1036"/>
          <ac:cxnSpMkLst>
            <pc:docMk/>
            <pc:sldMk cId="2058353613" sldId="424"/>
            <ac:cxnSpMk id="68" creationId="{C210C443-75C5-7D4C-ADC9-2A2208B7502A}"/>
          </ac:cxnSpMkLst>
        </pc:cxnChg>
      </pc:sldChg>
      <pc:sldChg chg="addSp delSp modSp mod setBg addCm delCm modCm">
        <pc:chgData name="Murkin, George" userId="7c0ccc5e-5dd6-4668-9ffc-0a00c4f4bc27" providerId="ADAL" clId="{31D05DA3-2C2B-DA4C-AF42-5D87D673502C}" dt="2021-09-03T09:32:08.511" v="34801" actId="20577"/>
        <pc:sldMkLst>
          <pc:docMk/>
          <pc:sldMk cId="1982516969" sldId="425"/>
        </pc:sldMkLst>
        <pc:spChg chg="mod">
          <ac:chgData name="Murkin, George" userId="7c0ccc5e-5dd6-4668-9ffc-0a00c4f4bc27" providerId="ADAL" clId="{31D05DA3-2C2B-DA4C-AF42-5D87D673502C}" dt="2021-09-02T10:26:53.287" v="34298"/>
          <ac:spMkLst>
            <pc:docMk/>
            <pc:sldMk cId="1982516969" sldId="425"/>
            <ac:spMk id="7" creationId="{CB361E5C-23C9-5040-8D47-86835CC6CE2E}"/>
          </ac:spMkLst>
        </pc:spChg>
        <pc:spChg chg="add mod topLvl">
          <ac:chgData name="Murkin, George" userId="7c0ccc5e-5dd6-4668-9ffc-0a00c4f4bc27" providerId="ADAL" clId="{31D05DA3-2C2B-DA4C-AF42-5D87D673502C}" dt="2021-09-02T10:26:56.764" v="34299"/>
          <ac:spMkLst>
            <pc:docMk/>
            <pc:sldMk cId="1982516969" sldId="425"/>
            <ac:spMk id="22" creationId="{40D56C7E-DCEC-7743-A246-BE81DB7D6766}"/>
          </ac:spMkLst>
        </pc:spChg>
        <pc:spChg chg="add mod topLvl">
          <ac:chgData name="Murkin, George" userId="7c0ccc5e-5dd6-4668-9ffc-0a00c4f4bc27" providerId="ADAL" clId="{31D05DA3-2C2B-DA4C-AF42-5D87D673502C}" dt="2021-09-02T10:26:56.764" v="34299"/>
          <ac:spMkLst>
            <pc:docMk/>
            <pc:sldMk cId="1982516969" sldId="425"/>
            <ac:spMk id="23" creationId="{828D07A5-81A9-1E4F-AC3E-0071B74A92B0}"/>
          </ac:spMkLst>
        </pc:spChg>
        <pc:spChg chg="add mod topLvl">
          <ac:chgData name="Murkin, George" userId="7c0ccc5e-5dd6-4668-9ffc-0a00c4f4bc27" providerId="ADAL" clId="{31D05DA3-2C2B-DA4C-AF42-5D87D673502C}" dt="2021-09-02T10:26:56.764" v="34299"/>
          <ac:spMkLst>
            <pc:docMk/>
            <pc:sldMk cId="1982516969" sldId="425"/>
            <ac:spMk id="24" creationId="{5941C768-90EC-8842-8B67-F84A3D3DFA81}"/>
          </ac:spMkLst>
        </pc:spChg>
        <pc:spChg chg="add mod topLvl">
          <ac:chgData name="Murkin, George" userId="7c0ccc5e-5dd6-4668-9ffc-0a00c4f4bc27" providerId="ADAL" clId="{31D05DA3-2C2B-DA4C-AF42-5D87D673502C}" dt="2021-09-02T10:26:56.764" v="34299"/>
          <ac:spMkLst>
            <pc:docMk/>
            <pc:sldMk cId="1982516969" sldId="425"/>
            <ac:spMk id="25" creationId="{2F1BB529-B690-AA4A-BB93-AD9BA4F0D9AD}"/>
          </ac:spMkLst>
        </pc:spChg>
        <pc:spChg chg="add mod">
          <ac:chgData name="Murkin, George" userId="7c0ccc5e-5dd6-4668-9ffc-0a00c4f4bc27" providerId="ADAL" clId="{31D05DA3-2C2B-DA4C-AF42-5D87D673502C}" dt="2021-09-03T09:32:08.511" v="34801" actId="20577"/>
          <ac:spMkLst>
            <pc:docMk/>
            <pc:sldMk cId="1982516969" sldId="425"/>
            <ac:spMk id="26" creationId="{ACBC388E-03BA-A948-BE3F-8A1DDFFB759B}"/>
          </ac:spMkLst>
        </pc:spChg>
        <pc:spChg chg="mod">
          <ac:chgData name="Murkin, George" userId="7c0ccc5e-5dd6-4668-9ffc-0a00c4f4bc27" providerId="ADAL" clId="{31D05DA3-2C2B-DA4C-AF42-5D87D673502C}" dt="2021-07-23T10:56:29.257" v="1643"/>
          <ac:spMkLst>
            <pc:docMk/>
            <pc:sldMk cId="1982516969" sldId="425"/>
            <ac:spMk id="28" creationId="{D2C1F85C-8523-634B-BADA-AFBFE13B6E10}"/>
          </ac:spMkLst>
        </pc:spChg>
        <pc:spChg chg="mod">
          <ac:chgData name="Murkin, George" userId="7c0ccc5e-5dd6-4668-9ffc-0a00c4f4bc27" providerId="ADAL" clId="{31D05DA3-2C2B-DA4C-AF42-5D87D673502C}" dt="2021-09-02T10:26:53.287" v="34298"/>
          <ac:spMkLst>
            <pc:docMk/>
            <pc:sldMk cId="1982516969" sldId="425"/>
            <ac:spMk id="35" creationId="{140994F1-2E4A-D84E-9C0B-B5FDE486F54F}"/>
          </ac:spMkLst>
        </pc:spChg>
        <pc:spChg chg="add mod topLvl">
          <ac:chgData name="Murkin, George" userId="7c0ccc5e-5dd6-4668-9ffc-0a00c4f4bc27" providerId="ADAL" clId="{31D05DA3-2C2B-DA4C-AF42-5D87D673502C}" dt="2021-09-02T10:26:56.764" v="34299"/>
          <ac:spMkLst>
            <pc:docMk/>
            <pc:sldMk cId="1982516969" sldId="425"/>
            <ac:spMk id="36" creationId="{037F64B7-D18F-C049-A9DA-9EC305B61D5B}"/>
          </ac:spMkLst>
        </pc:spChg>
        <pc:spChg chg="add mod topLvl">
          <ac:chgData name="Murkin, George" userId="7c0ccc5e-5dd6-4668-9ffc-0a00c4f4bc27" providerId="ADAL" clId="{31D05DA3-2C2B-DA4C-AF42-5D87D673502C}" dt="2021-09-02T10:26:56.764" v="34299"/>
          <ac:spMkLst>
            <pc:docMk/>
            <pc:sldMk cId="1982516969" sldId="425"/>
            <ac:spMk id="37" creationId="{16285117-6272-9346-A614-87F16E144A49}"/>
          </ac:spMkLst>
        </pc:spChg>
        <pc:spChg chg="mod">
          <ac:chgData name="Murkin, George" userId="7c0ccc5e-5dd6-4668-9ffc-0a00c4f4bc27" providerId="ADAL" clId="{31D05DA3-2C2B-DA4C-AF42-5D87D673502C}" dt="2021-07-27T16:22:53.149" v="8127"/>
          <ac:spMkLst>
            <pc:docMk/>
            <pc:sldMk cId="1982516969" sldId="425"/>
            <ac:spMk id="40" creationId="{EFAF8F45-0F65-024D-B32C-C6B89D7CB427}"/>
          </ac:spMkLst>
        </pc:spChg>
        <pc:spChg chg="mod">
          <ac:chgData name="Murkin, George" userId="7c0ccc5e-5dd6-4668-9ffc-0a00c4f4bc27" providerId="ADAL" clId="{31D05DA3-2C2B-DA4C-AF42-5D87D673502C}" dt="2021-07-27T16:22:53.149" v="8127"/>
          <ac:spMkLst>
            <pc:docMk/>
            <pc:sldMk cId="1982516969" sldId="425"/>
            <ac:spMk id="41" creationId="{675FC9A2-08FC-A548-9C2A-AE6FD798E9AB}"/>
          </ac:spMkLst>
        </pc:spChg>
        <pc:spChg chg="mod">
          <ac:chgData name="Murkin, George" userId="7c0ccc5e-5dd6-4668-9ffc-0a00c4f4bc27" providerId="ADAL" clId="{31D05DA3-2C2B-DA4C-AF42-5D87D673502C}" dt="2021-07-27T16:22:53.149" v="8127"/>
          <ac:spMkLst>
            <pc:docMk/>
            <pc:sldMk cId="1982516969" sldId="425"/>
            <ac:spMk id="42" creationId="{DD9EA3FC-FFA9-CB41-ACFE-32C6D5307876}"/>
          </ac:spMkLst>
        </pc:spChg>
        <pc:spChg chg="mod">
          <ac:chgData name="Murkin, George" userId="7c0ccc5e-5dd6-4668-9ffc-0a00c4f4bc27" providerId="ADAL" clId="{31D05DA3-2C2B-DA4C-AF42-5D87D673502C}" dt="2021-07-27T16:22:53.149" v="8127"/>
          <ac:spMkLst>
            <pc:docMk/>
            <pc:sldMk cId="1982516969" sldId="425"/>
            <ac:spMk id="43" creationId="{843E0206-5907-4247-AF2D-B8C53FF37038}"/>
          </ac:spMkLst>
        </pc:spChg>
        <pc:spChg chg="mod">
          <ac:chgData name="Murkin, George" userId="7c0ccc5e-5dd6-4668-9ffc-0a00c4f4bc27" providerId="ADAL" clId="{31D05DA3-2C2B-DA4C-AF42-5D87D673502C}" dt="2021-07-27T16:22:53.149" v="8127"/>
          <ac:spMkLst>
            <pc:docMk/>
            <pc:sldMk cId="1982516969" sldId="425"/>
            <ac:spMk id="44" creationId="{C887D08E-EDFE-4D40-A1E2-620756375BF2}"/>
          </ac:spMkLst>
        </pc:spChg>
        <pc:spChg chg="mod">
          <ac:chgData name="Murkin, George" userId="7c0ccc5e-5dd6-4668-9ffc-0a00c4f4bc27" providerId="ADAL" clId="{31D05DA3-2C2B-DA4C-AF42-5D87D673502C}" dt="2021-07-23T10:56:18.988" v="1641" actId="207"/>
          <ac:spMkLst>
            <pc:docMk/>
            <pc:sldMk cId="1982516969" sldId="425"/>
            <ac:spMk id="69" creationId="{EBB4E0FA-55AF-F24F-A70B-DEB780DEC3A0}"/>
          </ac:spMkLst>
        </pc:spChg>
        <pc:grpChg chg="add del mod">
          <ac:chgData name="Murkin, George" userId="7c0ccc5e-5dd6-4668-9ffc-0a00c4f4bc27" providerId="ADAL" clId="{31D05DA3-2C2B-DA4C-AF42-5D87D673502C}" dt="2021-07-23T10:59:25.775" v="1706" actId="165"/>
          <ac:grpSpMkLst>
            <pc:docMk/>
            <pc:sldMk cId="1982516969" sldId="425"/>
            <ac:grpSpMk id="2" creationId="{A4D2B38C-99D9-594C-9E51-385732919336}"/>
          </ac:grpSpMkLst>
        </pc:grpChg>
        <pc:grpChg chg="add mod">
          <ac:chgData name="Murkin, George" userId="7c0ccc5e-5dd6-4668-9ffc-0a00c4f4bc27" providerId="ADAL" clId="{31D05DA3-2C2B-DA4C-AF42-5D87D673502C}" dt="2021-09-02T10:26:56.764" v="34299"/>
          <ac:grpSpMkLst>
            <pc:docMk/>
            <pc:sldMk cId="1982516969" sldId="425"/>
            <ac:grpSpMk id="3" creationId="{0252E1C9-7E11-EF4A-945A-60DCA7140BBA}"/>
          </ac:grpSpMkLst>
        </pc:grpChg>
        <pc:grpChg chg="add mod">
          <ac:chgData name="Murkin, George" userId="7c0ccc5e-5dd6-4668-9ffc-0a00c4f4bc27" providerId="ADAL" clId="{31D05DA3-2C2B-DA4C-AF42-5D87D673502C}" dt="2021-09-02T10:26:56.764" v="34299"/>
          <ac:grpSpMkLst>
            <pc:docMk/>
            <pc:sldMk cId="1982516969" sldId="425"/>
            <ac:grpSpMk id="4" creationId="{7F0467A6-98BA-484E-A0AD-7A41ED4A5041}"/>
          </ac:grpSpMkLst>
        </pc:grpChg>
        <pc:grpChg chg="del">
          <ac:chgData name="Murkin, George" userId="7c0ccc5e-5dd6-4668-9ffc-0a00c4f4bc27" providerId="ADAL" clId="{31D05DA3-2C2B-DA4C-AF42-5D87D673502C}" dt="2021-07-23T10:56:11.805" v="1638" actId="478"/>
          <ac:grpSpMkLst>
            <pc:docMk/>
            <pc:sldMk cId="1982516969" sldId="425"/>
            <ac:grpSpMk id="20" creationId="{E2E2EF60-4082-DE47-9B8A-AB4089BE4AA7}"/>
          </ac:grpSpMkLst>
        </pc:grpChg>
        <pc:grpChg chg="add del mod">
          <ac:chgData name="Murkin, George" userId="7c0ccc5e-5dd6-4668-9ffc-0a00c4f4bc27" providerId="ADAL" clId="{31D05DA3-2C2B-DA4C-AF42-5D87D673502C}" dt="2021-07-23T10:56:30.960" v="1644"/>
          <ac:grpSpMkLst>
            <pc:docMk/>
            <pc:sldMk cId="1982516969" sldId="425"/>
            <ac:grpSpMk id="26" creationId="{E82F367A-B7E7-ED4C-9CC7-45CB44BF74D8}"/>
          </ac:grpSpMkLst>
        </pc:grpChg>
        <pc:grpChg chg="add del mod">
          <ac:chgData name="Murkin, George" userId="7c0ccc5e-5dd6-4668-9ffc-0a00c4f4bc27" providerId="ADAL" clId="{31D05DA3-2C2B-DA4C-AF42-5D87D673502C}" dt="2021-07-23T10:56:37.757" v="1649"/>
          <ac:grpSpMkLst>
            <pc:docMk/>
            <pc:sldMk cId="1982516969" sldId="425"/>
            <ac:grpSpMk id="32" creationId="{0B8699F1-9F54-9442-8519-751AEB24FE35}"/>
          </ac:grpSpMkLst>
        </pc:grpChg>
        <pc:grpChg chg="add mod">
          <ac:chgData name="Murkin, George" userId="7c0ccc5e-5dd6-4668-9ffc-0a00c4f4bc27" providerId="ADAL" clId="{31D05DA3-2C2B-DA4C-AF42-5D87D673502C}" dt="2021-07-23T10:59:14.872" v="1704"/>
          <ac:grpSpMkLst>
            <pc:docMk/>
            <pc:sldMk cId="1982516969" sldId="425"/>
            <ac:grpSpMk id="39" creationId="{91067634-0F13-F744-AECF-D85A108F47F9}"/>
          </ac:grpSpMkLst>
        </pc:grpChg>
        <pc:grpChg chg="add del mod">
          <ac:chgData name="Murkin, George" userId="7c0ccc5e-5dd6-4668-9ffc-0a00c4f4bc27" providerId="ADAL" clId="{31D05DA3-2C2B-DA4C-AF42-5D87D673502C}" dt="2021-07-23T10:56:37.221" v="1648" actId="478"/>
          <ac:grpSpMkLst>
            <pc:docMk/>
            <pc:sldMk cId="1982516969" sldId="425"/>
            <ac:grpSpMk id="67" creationId="{43271B8B-1C02-564E-9017-93301BEE4144}"/>
          </ac:grpSpMkLst>
        </pc:grpChg>
        <pc:graphicFrameChg chg="mod topLvl">
          <ac:chgData name="Murkin, George" userId="7c0ccc5e-5dd6-4668-9ffc-0a00c4f4bc27" providerId="ADAL" clId="{31D05DA3-2C2B-DA4C-AF42-5D87D673502C}" dt="2021-09-02T10:26:56.764" v="34299"/>
          <ac:graphicFrameMkLst>
            <pc:docMk/>
            <pc:sldMk cId="1982516969" sldId="425"/>
            <ac:graphicFrameMk id="16" creationId="{CE4F62B7-39E9-CD44-9B2D-D6EBA499F662}"/>
          </ac:graphicFrameMkLst>
        </pc:graphicFrameChg>
        <pc:graphicFrameChg chg="mod topLvl">
          <ac:chgData name="Murkin, George" userId="7c0ccc5e-5dd6-4668-9ffc-0a00c4f4bc27" providerId="ADAL" clId="{31D05DA3-2C2B-DA4C-AF42-5D87D673502C}" dt="2021-09-02T10:26:56.764" v="34299"/>
          <ac:graphicFrameMkLst>
            <pc:docMk/>
            <pc:sldMk cId="1982516969" sldId="425"/>
            <ac:graphicFrameMk id="17" creationId="{256814B1-E21C-274C-923D-A0AB6FD20C1B}"/>
          </ac:graphicFrameMkLst>
        </pc:graphicFrameChg>
        <pc:graphicFrameChg chg="del mod">
          <ac:chgData name="Murkin, George" userId="7c0ccc5e-5dd6-4668-9ffc-0a00c4f4bc27" providerId="ADAL" clId="{31D05DA3-2C2B-DA4C-AF42-5D87D673502C}" dt="2021-07-23T10:55:24.193" v="1621" actId="478"/>
          <ac:graphicFrameMkLst>
            <pc:docMk/>
            <pc:sldMk cId="1982516969" sldId="425"/>
            <ac:graphicFrameMk id="18" creationId="{8904484B-1E9E-8B41-80E4-8ABC25580431}"/>
          </ac:graphicFrameMkLst>
        </pc:graphicFrameChg>
        <pc:graphicFrameChg chg="del mod">
          <ac:chgData name="Murkin, George" userId="7c0ccc5e-5dd6-4668-9ffc-0a00c4f4bc27" providerId="ADAL" clId="{31D05DA3-2C2B-DA4C-AF42-5D87D673502C}" dt="2021-07-23T10:55:16.073" v="1617" actId="478"/>
          <ac:graphicFrameMkLst>
            <pc:docMk/>
            <pc:sldMk cId="1982516969" sldId="425"/>
            <ac:graphicFrameMk id="19" creationId="{4F59E151-8EA2-3549-B79F-81BCA3BE968F}"/>
          </ac:graphicFrameMkLst>
        </pc:graphicFrameChg>
        <pc:cxnChg chg="mod">
          <ac:chgData name="Murkin, George" userId="7c0ccc5e-5dd6-4668-9ffc-0a00c4f4bc27" providerId="ADAL" clId="{31D05DA3-2C2B-DA4C-AF42-5D87D673502C}" dt="2021-07-23T10:56:29.257" v="1643"/>
          <ac:cxnSpMkLst>
            <pc:docMk/>
            <pc:sldMk cId="1982516969" sldId="425"/>
            <ac:cxnSpMk id="27" creationId="{65379F33-D832-0448-A8BC-B51932F5FA6F}"/>
          </ac:cxnSpMkLst>
        </pc:cxnChg>
        <pc:cxnChg chg="mod">
          <ac:chgData name="Murkin, George" userId="7c0ccc5e-5dd6-4668-9ffc-0a00c4f4bc27" providerId="ADAL" clId="{31D05DA3-2C2B-DA4C-AF42-5D87D673502C}" dt="2021-07-23T14:30:27.477" v="2857" actId="1035"/>
          <ac:cxnSpMkLst>
            <pc:docMk/>
            <pc:sldMk cId="1982516969" sldId="425"/>
            <ac:cxnSpMk id="34" creationId="{ADE17E54-0EE1-E248-A682-D76BA4A610FD}"/>
          </ac:cxnSpMkLst>
        </pc:cxnChg>
        <pc:cxnChg chg="add mod topLvl">
          <ac:chgData name="Murkin, George" userId="7c0ccc5e-5dd6-4668-9ffc-0a00c4f4bc27" providerId="ADAL" clId="{31D05DA3-2C2B-DA4C-AF42-5D87D673502C}" dt="2021-07-23T11:19:00.461" v="1810" actId="1035"/>
          <ac:cxnSpMkLst>
            <pc:docMk/>
            <pc:sldMk cId="1982516969" sldId="425"/>
            <ac:cxnSpMk id="38" creationId="{4FF0FD5C-07EC-7641-BE0F-479049D33AFC}"/>
          </ac:cxnSpMkLst>
        </pc:cxnChg>
        <pc:cxnChg chg="mod">
          <ac:chgData name="Murkin, George" userId="7c0ccc5e-5dd6-4668-9ffc-0a00c4f4bc27" providerId="ADAL" clId="{31D05DA3-2C2B-DA4C-AF42-5D87D673502C}" dt="2021-07-23T10:56:16.848" v="1640" actId="1076"/>
          <ac:cxnSpMkLst>
            <pc:docMk/>
            <pc:sldMk cId="1982516969" sldId="425"/>
            <ac:cxnSpMk id="68" creationId="{C210C443-75C5-7D4C-ADC9-2A2208B7502A}"/>
          </ac:cxnSpMkLst>
        </pc:cxnChg>
      </pc:sldChg>
      <pc:sldChg chg="addSp delSp modSp mod ord setBg addCm delCm modCm">
        <pc:chgData name="Murkin, George" userId="7c0ccc5e-5dd6-4668-9ffc-0a00c4f4bc27" providerId="ADAL" clId="{31D05DA3-2C2B-DA4C-AF42-5D87D673502C}" dt="2021-09-03T09:33:03.305" v="34807" actId="20577"/>
        <pc:sldMkLst>
          <pc:docMk/>
          <pc:sldMk cId="2304474296" sldId="426"/>
        </pc:sldMkLst>
        <pc:spChg chg="mod">
          <ac:chgData name="Murkin, George" userId="7c0ccc5e-5dd6-4668-9ffc-0a00c4f4bc27" providerId="ADAL" clId="{31D05DA3-2C2B-DA4C-AF42-5D87D673502C}" dt="2021-09-02T10:30:25.903" v="34358" actId="313"/>
          <ac:spMkLst>
            <pc:docMk/>
            <pc:sldMk cId="2304474296" sldId="426"/>
            <ac:spMk id="7" creationId="{CB361E5C-23C9-5040-8D47-86835CC6CE2E}"/>
          </ac:spMkLst>
        </pc:spChg>
        <pc:spChg chg="mod">
          <ac:chgData name="Murkin, George" userId="7c0ccc5e-5dd6-4668-9ffc-0a00c4f4bc27" providerId="ADAL" clId="{31D05DA3-2C2B-DA4C-AF42-5D87D673502C}" dt="2021-07-23T13:05:54.378" v="2114" actId="164"/>
          <ac:spMkLst>
            <pc:docMk/>
            <pc:sldMk cId="2304474296" sldId="426"/>
            <ac:spMk id="28" creationId="{FA7F6FA9-6964-F541-88B4-ECB0CB4C812C}"/>
          </ac:spMkLst>
        </pc:spChg>
        <pc:spChg chg="mod">
          <ac:chgData name="Murkin, George" userId="7c0ccc5e-5dd6-4668-9ffc-0a00c4f4bc27" providerId="ADAL" clId="{31D05DA3-2C2B-DA4C-AF42-5D87D673502C}" dt="2021-07-26T09:46:12.792" v="3605"/>
          <ac:spMkLst>
            <pc:docMk/>
            <pc:sldMk cId="2304474296" sldId="426"/>
            <ac:spMk id="36" creationId="{16479B65-6A16-674F-A8C2-4C56F3FDEC74}"/>
          </ac:spMkLst>
        </pc:spChg>
        <pc:spChg chg="mod">
          <ac:chgData name="Murkin, George" userId="7c0ccc5e-5dd6-4668-9ffc-0a00c4f4bc27" providerId="ADAL" clId="{31D05DA3-2C2B-DA4C-AF42-5D87D673502C}" dt="2021-07-26T09:46:12.792" v="3605"/>
          <ac:spMkLst>
            <pc:docMk/>
            <pc:sldMk cId="2304474296" sldId="426"/>
            <ac:spMk id="37" creationId="{1D73F09A-8054-E64E-9C1E-FFBA9E2301E7}"/>
          </ac:spMkLst>
        </pc:spChg>
        <pc:spChg chg="add mod topLvl">
          <ac:chgData name="Murkin, George" userId="7c0ccc5e-5dd6-4668-9ffc-0a00c4f4bc27" providerId="ADAL" clId="{31D05DA3-2C2B-DA4C-AF42-5D87D673502C}" dt="2021-09-02T10:16:13.952" v="34052" actId="1076"/>
          <ac:spMkLst>
            <pc:docMk/>
            <pc:sldMk cId="2304474296" sldId="426"/>
            <ac:spMk id="40" creationId="{265D612A-9579-9946-B0A1-F3E7995A5AF5}"/>
          </ac:spMkLst>
        </pc:spChg>
        <pc:spChg chg="add mod topLvl">
          <ac:chgData name="Murkin, George" userId="7c0ccc5e-5dd6-4668-9ffc-0a00c4f4bc27" providerId="ADAL" clId="{31D05DA3-2C2B-DA4C-AF42-5D87D673502C}" dt="2021-09-02T10:16:13.952" v="34052" actId="1076"/>
          <ac:spMkLst>
            <pc:docMk/>
            <pc:sldMk cId="2304474296" sldId="426"/>
            <ac:spMk id="41" creationId="{DBD8DE29-1ED0-D247-9C3D-86584EDA02D4}"/>
          </ac:spMkLst>
        </pc:spChg>
        <pc:spChg chg="add mod topLvl">
          <ac:chgData name="Murkin, George" userId="7c0ccc5e-5dd6-4668-9ffc-0a00c4f4bc27" providerId="ADAL" clId="{31D05DA3-2C2B-DA4C-AF42-5D87D673502C}" dt="2021-09-02T10:16:13.952" v="34052" actId="1076"/>
          <ac:spMkLst>
            <pc:docMk/>
            <pc:sldMk cId="2304474296" sldId="426"/>
            <ac:spMk id="43" creationId="{5BC2AF6F-0D9D-1B46-821B-208EF487D2D5}"/>
          </ac:spMkLst>
        </pc:spChg>
        <pc:spChg chg="add mod topLvl">
          <ac:chgData name="Murkin, George" userId="7c0ccc5e-5dd6-4668-9ffc-0a00c4f4bc27" providerId="ADAL" clId="{31D05DA3-2C2B-DA4C-AF42-5D87D673502C}" dt="2021-09-02T10:16:13.952" v="34052" actId="1076"/>
          <ac:spMkLst>
            <pc:docMk/>
            <pc:sldMk cId="2304474296" sldId="426"/>
            <ac:spMk id="45" creationId="{5794EBA1-370F-C842-A95B-E4EF613A2431}"/>
          </ac:spMkLst>
        </pc:spChg>
        <pc:spChg chg="add mod topLvl">
          <ac:chgData name="Murkin, George" userId="7c0ccc5e-5dd6-4668-9ffc-0a00c4f4bc27" providerId="ADAL" clId="{31D05DA3-2C2B-DA4C-AF42-5D87D673502C}" dt="2021-09-02T10:16:16.857" v="34056" actId="1035"/>
          <ac:spMkLst>
            <pc:docMk/>
            <pc:sldMk cId="2304474296" sldId="426"/>
            <ac:spMk id="47" creationId="{2F93A922-6D04-C445-871B-7D4E79885A28}"/>
          </ac:spMkLst>
        </pc:spChg>
        <pc:spChg chg="add mod topLvl">
          <ac:chgData name="Murkin, George" userId="7c0ccc5e-5dd6-4668-9ffc-0a00c4f4bc27" providerId="ADAL" clId="{31D05DA3-2C2B-DA4C-AF42-5D87D673502C}" dt="2021-09-02T10:16:13.952" v="34052" actId="1076"/>
          <ac:spMkLst>
            <pc:docMk/>
            <pc:sldMk cId="2304474296" sldId="426"/>
            <ac:spMk id="49" creationId="{597DC8A5-EDEA-BB42-A626-1783F444A2DD}"/>
          </ac:spMkLst>
        </pc:spChg>
        <pc:spChg chg="add mod">
          <ac:chgData name="Murkin, George" userId="7c0ccc5e-5dd6-4668-9ffc-0a00c4f4bc27" providerId="ADAL" clId="{31D05DA3-2C2B-DA4C-AF42-5D87D673502C}" dt="2021-07-26T09:56:22.418" v="3820" actId="571"/>
          <ac:spMkLst>
            <pc:docMk/>
            <pc:sldMk cId="2304474296" sldId="426"/>
            <ac:spMk id="51" creationId="{8D801EFB-9155-7442-B7E1-D2167E79C5AE}"/>
          </ac:spMkLst>
        </pc:spChg>
        <pc:spChg chg="add mod topLvl">
          <ac:chgData name="Murkin, George" userId="7c0ccc5e-5dd6-4668-9ffc-0a00c4f4bc27" providerId="ADAL" clId="{31D05DA3-2C2B-DA4C-AF42-5D87D673502C}" dt="2021-09-02T10:16:13.952" v="34052" actId="1076"/>
          <ac:spMkLst>
            <pc:docMk/>
            <pc:sldMk cId="2304474296" sldId="426"/>
            <ac:spMk id="53" creationId="{E3C98975-E267-8041-BF87-C91F44BBE765}"/>
          </ac:spMkLst>
        </pc:spChg>
        <pc:spChg chg="add mod topLvl">
          <ac:chgData name="Murkin, George" userId="7c0ccc5e-5dd6-4668-9ffc-0a00c4f4bc27" providerId="ADAL" clId="{31D05DA3-2C2B-DA4C-AF42-5D87D673502C}" dt="2021-07-28T12:39:50.344" v="18897" actId="1076"/>
          <ac:spMkLst>
            <pc:docMk/>
            <pc:sldMk cId="2304474296" sldId="426"/>
            <ac:spMk id="60" creationId="{F84F6009-5FEB-BE46-9DDE-824242E3F51C}"/>
          </ac:spMkLst>
        </pc:spChg>
        <pc:spChg chg="add mod topLvl">
          <ac:chgData name="Murkin, George" userId="7c0ccc5e-5dd6-4668-9ffc-0a00c4f4bc27" providerId="ADAL" clId="{31D05DA3-2C2B-DA4C-AF42-5D87D673502C}" dt="2021-07-28T12:39:31.457" v="18892" actId="1076"/>
          <ac:spMkLst>
            <pc:docMk/>
            <pc:sldMk cId="2304474296" sldId="426"/>
            <ac:spMk id="61" creationId="{60A311FC-5AEA-364D-8A6D-13E23ABF5DF7}"/>
          </ac:spMkLst>
        </pc:spChg>
        <pc:spChg chg="mod">
          <ac:chgData name="Murkin, George" userId="7c0ccc5e-5dd6-4668-9ffc-0a00c4f4bc27" providerId="ADAL" clId="{31D05DA3-2C2B-DA4C-AF42-5D87D673502C}" dt="2021-09-02T10:26:53.287" v="34298"/>
          <ac:spMkLst>
            <pc:docMk/>
            <pc:sldMk cId="2304474296" sldId="426"/>
            <ac:spMk id="69" creationId="{EBB4E0FA-55AF-F24F-A70B-DEB780DEC3A0}"/>
          </ac:spMkLst>
        </pc:spChg>
        <pc:spChg chg="add mod topLvl">
          <ac:chgData name="Murkin, George" userId="7c0ccc5e-5dd6-4668-9ffc-0a00c4f4bc27" providerId="ADAL" clId="{31D05DA3-2C2B-DA4C-AF42-5D87D673502C}" dt="2021-09-02T10:26:56.764" v="34299"/>
          <ac:spMkLst>
            <pc:docMk/>
            <pc:sldMk cId="2304474296" sldId="426"/>
            <ac:spMk id="72" creationId="{7DE2D76C-BBD8-9540-8562-DCD55AE524F3}"/>
          </ac:spMkLst>
        </pc:spChg>
        <pc:spChg chg="add mod topLvl">
          <ac:chgData name="Murkin, George" userId="7c0ccc5e-5dd6-4668-9ffc-0a00c4f4bc27" providerId="ADAL" clId="{31D05DA3-2C2B-DA4C-AF42-5D87D673502C}" dt="2021-09-02T10:26:56.764" v="34299"/>
          <ac:spMkLst>
            <pc:docMk/>
            <pc:sldMk cId="2304474296" sldId="426"/>
            <ac:spMk id="73" creationId="{6760C5FE-C3D6-3E47-B849-7D262457F941}"/>
          </ac:spMkLst>
        </pc:spChg>
        <pc:spChg chg="add mod topLvl">
          <ac:chgData name="Murkin, George" userId="7c0ccc5e-5dd6-4668-9ffc-0a00c4f4bc27" providerId="ADAL" clId="{31D05DA3-2C2B-DA4C-AF42-5D87D673502C}" dt="2021-09-02T10:26:56.764" v="34299"/>
          <ac:spMkLst>
            <pc:docMk/>
            <pc:sldMk cId="2304474296" sldId="426"/>
            <ac:spMk id="74" creationId="{8263FA67-508A-1B41-9C34-D88CA9866F8B}"/>
          </ac:spMkLst>
        </pc:spChg>
        <pc:spChg chg="add mod topLvl">
          <ac:chgData name="Murkin, George" userId="7c0ccc5e-5dd6-4668-9ffc-0a00c4f4bc27" providerId="ADAL" clId="{31D05DA3-2C2B-DA4C-AF42-5D87D673502C}" dt="2021-09-02T10:26:56.764" v="34299"/>
          <ac:spMkLst>
            <pc:docMk/>
            <pc:sldMk cId="2304474296" sldId="426"/>
            <ac:spMk id="75" creationId="{DB8356CB-4BA0-D647-8D18-C3D8905A1AF4}"/>
          </ac:spMkLst>
        </pc:spChg>
        <pc:spChg chg="add mod topLvl">
          <ac:chgData name="Murkin, George" userId="7c0ccc5e-5dd6-4668-9ffc-0a00c4f4bc27" providerId="ADAL" clId="{31D05DA3-2C2B-DA4C-AF42-5D87D673502C}" dt="2021-09-02T10:26:56.764" v="34299"/>
          <ac:spMkLst>
            <pc:docMk/>
            <pc:sldMk cId="2304474296" sldId="426"/>
            <ac:spMk id="76" creationId="{08EA48CD-3273-F34D-8020-A786523DF408}"/>
          </ac:spMkLst>
        </pc:spChg>
        <pc:spChg chg="add mod topLvl">
          <ac:chgData name="Murkin, George" userId="7c0ccc5e-5dd6-4668-9ffc-0a00c4f4bc27" providerId="ADAL" clId="{31D05DA3-2C2B-DA4C-AF42-5D87D673502C}" dt="2021-09-02T10:26:56.764" v="34299"/>
          <ac:spMkLst>
            <pc:docMk/>
            <pc:sldMk cId="2304474296" sldId="426"/>
            <ac:spMk id="77" creationId="{157ECA20-5AEF-ED43-883A-13225CBA6C2C}"/>
          </ac:spMkLst>
        </pc:spChg>
        <pc:spChg chg="add mod topLvl">
          <ac:chgData name="Murkin, George" userId="7c0ccc5e-5dd6-4668-9ffc-0a00c4f4bc27" providerId="ADAL" clId="{31D05DA3-2C2B-DA4C-AF42-5D87D673502C}" dt="2021-09-02T10:26:56.764" v="34299"/>
          <ac:spMkLst>
            <pc:docMk/>
            <pc:sldMk cId="2304474296" sldId="426"/>
            <ac:spMk id="78" creationId="{520E5C0A-1870-994B-B243-8B0FA1E2B390}"/>
          </ac:spMkLst>
        </pc:spChg>
        <pc:spChg chg="add mod topLvl">
          <ac:chgData name="Murkin, George" userId="7c0ccc5e-5dd6-4668-9ffc-0a00c4f4bc27" providerId="ADAL" clId="{31D05DA3-2C2B-DA4C-AF42-5D87D673502C}" dt="2021-09-02T10:26:56.764" v="34299"/>
          <ac:spMkLst>
            <pc:docMk/>
            <pc:sldMk cId="2304474296" sldId="426"/>
            <ac:spMk id="79" creationId="{A22128BD-5BBE-D14F-8812-6CC6A4C43FC3}"/>
          </ac:spMkLst>
        </pc:spChg>
        <pc:spChg chg="add mod topLvl">
          <ac:chgData name="Murkin, George" userId="7c0ccc5e-5dd6-4668-9ffc-0a00c4f4bc27" providerId="ADAL" clId="{31D05DA3-2C2B-DA4C-AF42-5D87D673502C}" dt="2021-09-02T10:26:56.764" v="34299"/>
          <ac:spMkLst>
            <pc:docMk/>
            <pc:sldMk cId="2304474296" sldId="426"/>
            <ac:spMk id="80" creationId="{959AA1E2-02CD-944B-851D-CD7A7E8653EC}"/>
          </ac:spMkLst>
        </pc:spChg>
        <pc:spChg chg="add mod topLvl">
          <ac:chgData name="Murkin, George" userId="7c0ccc5e-5dd6-4668-9ffc-0a00c4f4bc27" providerId="ADAL" clId="{31D05DA3-2C2B-DA4C-AF42-5D87D673502C}" dt="2021-09-02T10:26:56.764" v="34299"/>
          <ac:spMkLst>
            <pc:docMk/>
            <pc:sldMk cId="2304474296" sldId="426"/>
            <ac:spMk id="81" creationId="{5CE21A6C-6D62-5F46-95B1-3E67B882D84F}"/>
          </ac:spMkLst>
        </pc:spChg>
        <pc:spChg chg="add mod topLvl">
          <ac:chgData name="Murkin, George" userId="7c0ccc5e-5dd6-4668-9ffc-0a00c4f4bc27" providerId="ADAL" clId="{31D05DA3-2C2B-DA4C-AF42-5D87D673502C}" dt="2021-09-02T10:26:56.764" v="34299"/>
          <ac:spMkLst>
            <pc:docMk/>
            <pc:sldMk cId="2304474296" sldId="426"/>
            <ac:spMk id="82" creationId="{172036B8-55B0-164F-BD47-A44F6868F8FD}"/>
          </ac:spMkLst>
        </pc:spChg>
        <pc:spChg chg="add mod topLvl">
          <ac:chgData name="Murkin, George" userId="7c0ccc5e-5dd6-4668-9ffc-0a00c4f4bc27" providerId="ADAL" clId="{31D05DA3-2C2B-DA4C-AF42-5D87D673502C}" dt="2021-09-02T10:26:56.764" v="34299"/>
          <ac:spMkLst>
            <pc:docMk/>
            <pc:sldMk cId="2304474296" sldId="426"/>
            <ac:spMk id="83" creationId="{B73B477C-4B26-7C41-B4C7-BFE31AB5869E}"/>
          </ac:spMkLst>
        </pc:spChg>
        <pc:spChg chg="mod">
          <ac:chgData name="Murkin, George" userId="7c0ccc5e-5dd6-4668-9ffc-0a00c4f4bc27" providerId="ADAL" clId="{31D05DA3-2C2B-DA4C-AF42-5D87D673502C}" dt="2021-07-23T13:06:17.767" v="2117" actId="207"/>
          <ac:spMkLst>
            <pc:docMk/>
            <pc:sldMk cId="2304474296" sldId="426"/>
            <ac:spMk id="92" creationId="{17E830FF-828C-1249-B88E-F872689AF470}"/>
          </ac:spMkLst>
        </pc:spChg>
        <pc:spChg chg="mod">
          <ac:chgData name="Murkin, George" userId="7c0ccc5e-5dd6-4668-9ffc-0a00c4f4bc27" providerId="ADAL" clId="{31D05DA3-2C2B-DA4C-AF42-5D87D673502C}" dt="2021-07-23T13:06:17.767" v="2117" actId="207"/>
          <ac:spMkLst>
            <pc:docMk/>
            <pc:sldMk cId="2304474296" sldId="426"/>
            <ac:spMk id="93" creationId="{50326223-AD62-6D47-9002-F5A0A42EA0F2}"/>
          </ac:spMkLst>
        </pc:spChg>
        <pc:spChg chg="mod">
          <ac:chgData name="Murkin, George" userId="7c0ccc5e-5dd6-4668-9ffc-0a00c4f4bc27" providerId="ADAL" clId="{31D05DA3-2C2B-DA4C-AF42-5D87D673502C}" dt="2021-07-23T13:06:17.767" v="2117" actId="207"/>
          <ac:spMkLst>
            <pc:docMk/>
            <pc:sldMk cId="2304474296" sldId="426"/>
            <ac:spMk id="94" creationId="{582C4B78-CCD2-714C-9BA2-6448D5A5E0A6}"/>
          </ac:spMkLst>
        </pc:spChg>
        <pc:spChg chg="mod">
          <ac:chgData name="Murkin, George" userId="7c0ccc5e-5dd6-4668-9ffc-0a00c4f4bc27" providerId="ADAL" clId="{31D05DA3-2C2B-DA4C-AF42-5D87D673502C}" dt="2021-07-23T13:06:17.767" v="2117" actId="207"/>
          <ac:spMkLst>
            <pc:docMk/>
            <pc:sldMk cId="2304474296" sldId="426"/>
            <ac:spMk id="95" creationId="{17D5009D-A1C7-D04D-A1EC-65FFE3D0EE00}"/>
          </ac:spMkLst>
        </pc:spChg>
        <pc:spChg chg="mod">
          <ac:chgData name="Murkin, George" userId="7c0ccc5e-5dd6-4668-9ffc-0a00c4f4bc27" providerId="ADAL" clId="{31D05DA3-2C2B-DA4C-AF42-5D87D673502C}" dt="2021-07-23T13:06:17.767" v="2117" actId="207"/>
          <ac:spMkLst>
            <pc:docMk/>
            <pc:sldMk cId="2304474296" sldId="426"/>
            <ac:spMk id="96" creationId="{7AC888C3-9819-7B43-95F2-5ABEB3C9E269}"/>
          </ac:spMkLst>
        </pc:spChg>
        <pc:spChg chg="mod">
          <ac:chgData name="Murkin, George" userId="7c0ccc5e-5dd6-4668-9ffc-0a00c4f4bc27" providerId="ADAL" clId="{31D05DA3-2C2B-DA4C-AF42-5D87D673502C}" dt="2021-07-23T13:06:17.767" v="2117" actId="207"/>
          <ac:spMkLst>
            <pc:docMk/>
            <pc:sldMk cId="2304474296" sldId="426"/>
            <ac:spMk id="97" creationId="{CED589DB-A2D0-FB4F-9277-ED6CC9280AAD}"/>
          </ac:spMkLst>
        </pc:spChg>
        <pc:spChg chg="mod">
          <ac:chgData name="Murkin, George" userId="7c0ccc5e-5dd6-4668-9ffc-0a00c4f4bc27" providerId="ADAL" clId="{31D05DA3-2C2B-DA4C-AF42-5D87D673502C}" dt="2021-07-23T13:06:17.767" v="2117" actId="207"/>
          <ac:spMkLst>
            <pc:docMk/>
            <pc:sldMk cId="2304474296" sldId="426"/>
            <ac:spMk id="98" creationId="{5022124E-BE6B-CA42-B472-809F4E716FB2}"/>
          </ac:spMkLst>
        </pc:spChg>
        <pc:spChg chg="mod">
          <ac:chgData name="Murkin, George" userId="7c0ccc5e-5dd6-4668-9ffc-0a00c4f4bc27" providerId="ADAL" clId="{31D05DA3-2C2B-DA4C-AF42-5D87D673502C}" dt="2021-07-26T10:04:26.284" v="3975" actId="571"/>
          <ac:spMkLst>
            <pc:docMk/>
            <pc:sldMk cId="2304474296" sldId="426"/>
            <ac:spMk id="105" creationId="{C6175AE7-AE03-BA4A-BE3F-1FFEDDEBC3ED}"/>
          </ac:spMkLst>
        </pc:spChg>
        <pc:spChg chg="mod">
          <ac:chgData name="Murkin, George" userId="7c0ccc5e-5dd6-4668-9ffc-0a00c4f4bc27" providerId="ADAL" clId="{31D05DA3-2C2B-DA4C-AF42-5D87D673502C}" dt="2021-07-26T10:04:26.284" v="3975" actId="571"/>
          <ac:spMkLst>
            <pc:docMk/>
            <pc:sldMk cId="2304474296" sldId="426"/>
            <ac:spMk id="106" creationId="{9F551322-39BB-094B-8E77-36BB6C1E576A}"/>
          </ac:spMkLst>
        </pc:spChg>
        <pc:spChg chg="mod">
          <ac:chgData name="Murkin, George" userId="7c0ccc5e-5dd6-4668-9ffc-0a00c4f4bc27" providerId="ADAL" clId="{31D05DA3-2C2B-DA4C-AF42-5D87D673502C}" dt="2021-07-23T13:05:54.378" v="2114" actId="164"/>
          <ac:spMkLst>
            <pc:docMk/>
            <pc:sldMk cId="2304474296" sldId="426"/>
            <ac:spMk id="110" creationId="{7D0061A9-71E7-064D-B252-2908CC50A2EA}"/>
          </ac:spMkLst>
        </pc:spChg>
        <pc:spChg chg="mod">
          <ac:chgData name="Murkin, George" userId="7c0ccc5e-5dd6-4668-9ffc-0a00c4f4bc27" providerId="ADAL" clId="{31D05DA3-2C2B-DA4C-AF42-5D87D673502C}" dt="2021-07-23T13:05:54.378" v="2114" actId="164"/>
          <ac:spMkLst>
            <pc:docMk/>
            <pc:sldMk cId="2304474296" sldId="426"/>
            <ac:spMk id="111" creationId="{96059C99-712E-5C49-850F-6C872202ACA5}"/>
          </ac:spMkLst>
        </pc:spChg>
        <pc:spChg chg="mod">
          <ac:chgData name="Murkin, George" userId="7c0ccc5e-5dd6-4668-9ffc-0a00c4f4bc27" providerId="ADAL" clId="{31D05DA3-2C2B-DA4C-AF42-5D87D673502C}" dt="2021-07-23T13:05:54.378" v="2114" actId="164"/>
          <ac:spMkLst>
            <pc:docMk/>
            <pc:sldMk cId="2304474296" sldId="426"/>
            <ac:spMk id="113" creationId="{294F25ED-2607-EF46-A3AA-20FEC9B269FD}"/>
          </ac:spMkLst>
        </pc:spChg>
        <pc:spChg chg="mod">
          <ac:chgData name="Murkin, George" userId="7c0ccc5e-5dd6-4668-9ffc-0a00c4f4bc27" providerId="ADAL" clId="{31D05DA3-2C2B-DA4C-AF42-5D87D673502C}" dt="2021-07-23T13:05:18.758" v="2108" actId="14100"/>
          <ac:spMkLst>
            <pc:docMk/>
            <pc:sldMk cId="2304474296" sldId="426"/>
            <ac:spMk id="116" creationId="{0C48E24A-5356-5540-8EF1-6FE6ACEDE606}"/>
          </ac:spMkLst>
        </pc:spChg>
        <pc:spChg chg="mod">
          <ac:chgData name="Murkin, George" userId="7c0ccc5e-5dd6-4668-9ffc-0a00c4f4bc27" providerId="ADAL" clId="{31D05DA3-2C2B-DA4C-AF42-5D87D673502C}" dt="2021-07-23T13:04:09.174" v="2088" actId="164"/>
          <ac:spMkLst>
            <pc:docMk/>
            <pc:sldMk cId="2304474296" sldId="426"/>
            <ac:spMk id="117" creationId="{684BEC16-755C-A849-BD8A-6DB99D3CFECE}"/>
          </ac:spMkLst>
        </pc:spChg>
        <pc:spChg chg="mod">
          <ac:chgData name="Murkin, George" userId="7c0ccc5e-5dd6-4668-9ffc-0a00c4f4bc27" providerId="ADAL" clId="{31D05DA3-2C2B-DA4C-AF42-5D87D673502C}" dt="2021-07-23T13:05:30.732" v="2110" actId="164"/>
          <ac:spMkLst>
            <pc:docMk/>
            <pc:sldMk cId="2304474296" sldId="426"/>
            <ac:spMk id="118" creationId="{556596A0-2479-1E4B-9265-15ACF6171564}"/>
          </ac:spMkLst>
        </pc:spChg>
        <pc:spChg chg="mod">
          <ac:chgData name="Murkin, George" userId="7c0ccc5e-5dd6-4668-9ffc-0a00c4f4bc27" providerId="ADAL" clId="{31D05DA3-2C2B-DA4C-AF42-5D87D673502C}" dt="2021-07-23T13:05:30.732" v="2110" actId="164"/>
          <ac:spMkLst>
            <pc:docMk/>
            <pc:sldMk cId="2304474296" sldId="426"/>
            <ac:spMk id="119" creationId="{86EC4B56-2136-514F-8083-82C5E4A3D3AE}"/>
          </ac:spMkLst>
        </pc:spChg>
        <pc:spChg chg="mod">
          <ac:chgData name="Murkin, George" userId="7c0ccc5e-5dd6-4668-9ffc-0a00c4f4bc27" providerId="ADAL" clId="{31D05DA3-2C2B-DA4C-AF42-5D87D673502C}" dt="2021-07-26T10:04:26.284" v="3975" actId="571"/>
          <ac:spMkLst>
            <pc:docMk/>
            <pc:sldMk cId="2304474296" sldId="426"/>
            <ac:spMk id="122" creationId="{836280A9-9740-394C-8978-04593B367596}"/>
          </ac:spMkLst>
        </pc:spChg>
        <pc:spChg chg="mod">
          <ac:chgData name="Murkin, George" userId="7c0ccc5e-5dd6-4668-9ffc-0a00c4f4bc27" providerId="ADAL" clId="{31D05DA3-2C2B-DA4C-AF42-5D87D673502C}" dt="2021-07-26T10:04:26.284" v="3975" actId="571"/>
          <ac:spMkLst>
            <pc:docMk/>
            <pc:sldMk cId="2304474296" sldId="426"/>
            <ac:spMk id="124" creationId="{B621FD16-102F-8A41-B9E6-D28E9B32836D}"/>
          </ac:spMkLst>
        </pc:spChg>
        <pc:spChg chg="mod">
          <ac:chgData name="Murkin, George" userId="7c0ccc5e-5dd6-4668-9ffc-0a00c4f4bc27" providerId="ADAL" clId="{31D05DA3-2C2B-DA4C-AF42-5D87D673502C}" dt="2021-07-26T10:04:26.284" v="3975" actId="571"/>
          <ac:spMkLst>
            <pc:docMk/>
            <pc:sldMk cId="2304474296" sldId="426"/>
            <ac:spMk id="126" creationId="{9BE6EF85-8AD0-BD43-AD3F-B0B0C33EF3BD}"/>
          </ac:spMkLst>
        </pc:spChg>
        <pc:spChg chg="mod">
          <ac:chgData name="Murkin, George" userId="7c0ccc5e-5dd6-4668-9ffc-0a00c4f4bc27" providerId="ADAL" clId="{31D05DA3-2C2B-DA4C-AF42-5D87D673502C}" dt="2021-07-26T10:04:26.284" v="3975" actId="571"/>
          <ac:spMkLst>
            <pc:docMk/>
            <pc:sldMk cId="2304474296" sldId="426"/>
            <ac:spMk id="128" creationId="{6D69178F-7B9A-BE4C-8868-DF2DCCAD2B75}"/>
          </ac:spMkLst>
        </pc:spChg>
        <pc:spChg chg="mod">
          <ac:chgData name="Murkin, George" userId="7c0ccc5e-5dd6-4668-9ffc-0a00c4f4bc27" providerId="ADAL" clId="{31D05DA3-2C2B-DA4C-AF42-5D87D673502C}" dt="2021-07-26T10:04:26.284" v="3975" actId="571"/>
          <ac:spMkLst>
            <pc:docMk/>
            <pc:sldMk cId="2304474296" sldId="426"/>
            <ac:spMk id="130" creationId="{336D8081-07C8-D94F-9601-10F275273F0C}"/>
          </ac:spMkLst>
        </pc:spChg>
        <pc:spChg chg="mod">
          <ac:chgData name="Murkin, George" userId="7c0ccc5e-5dd6-4668-9ffc-0a00c4f4bc27" providerId="ADAL" clId="{31D05DA3-2C2B-DA4C-AF42-5D87D673502C}" dt="2021-07-26T10:04:26.284" v="3975" actId="571"/>
          <ac:spMkLst>
            <pc:docMk/>
            <pc:sldMk cId="2304474296" sldId="426"/>
            <ac:spMk id="132" creationId="{AF018C0B-FE9E-BE47-B43E-4D0F74D93E4A}"/>
          </ac:spMkLst>
        </pc:spChg>
        <pc:spChg chg="mod">
          <ac:chgData name="Murkin, George" userId="7c0ccc5e-5dd6-4668-9ffc-0a00c4f4bc27" providerId="ADAL" clId="{31D05DA3-2C2B-DA4C-AF42-5D87D673502C}" dt="2021-07-26T10:04:26.284" v="3975" actId="571"/>
          <ac:spMkLst>
            <pc:docMk/>
            <pc:sldMk cId="2304474296" sldId="426"/>
            <ac:spMk id="134" creationId="{91AEC972-D4E9-4B43-9AA3-42EBCA4FF2A9}"/>
          </ac:spMkLst>
        </pc:spChg>
        <pc:spChg chg="add mod topLvl">
          <ac:chgData name="Murkin, George" userId="7c0ccc5e-5dd6-4668-9ffc-0a00c4f4bc27" providerId="ADAL" clId="{31D05DA3-2C2B-DA4C-AF42-5D87D673502C}" dt="2021-09-02T10:26:56.764" v="34299"/>
          <ac:spMkLst>
            <pc:docMk/>
            <pc:sldMk cId="2304474296" sldId="426"/>
            <ac:spMk id="135" creationId="{A1BF2644-C6C1-EB4C-9C63-5D1F0E5503D7}"/>
          </ac:spMkLst>
        </pc:spChg>
        <pc:spChg chg="add mod topLvl">
          <ac:chgData name="Murkin, George" userId="7c0ccc5e-5dd6-4668-9ffc-0a00c4f4bc27" providerId="ADAL" clId="{31D05DA3-2C2B-DA4C-AF42-5D87D673502C}" dt="2021-09-02T10:26:56.764" v="34299"/>
          <ac:spMkLst>
            <pc:docMk/>
            <pc:sldMk cId="2304474296" sldId="426"/>
            <ac:spMk id="136" creationId="{5FB22E2D-EB73-DC46-88D4-1F17D2EA541D}"/>
          </ac:spMkLst>
        </pc:spChg>
        <pc:spChg chg="add mod topLvl">
          <ac:chgData name="Murkin, George" userId="7c0ccc5e-5dd6-4668-9ffc-0a00c4f4bc27" providerId="ADAL" clId="{31D05DA3-2C2B-DA4C-AF42-5D87D673502C}" dt="2021-07-28T12:37:52.020" v="18886" actId="164"/>
          <ac:spMkLst>
            <pc:docMk/>
            <pc:sldMk cId="2304474296" sldId="426"/>
            <ac:spMk id="147" creationId="{3A13B187-B672-C34F-9E0C-87708CEB0E89}"/>
          </ac:spMkLst>
        </pc:spChg>
        <pc:spChg chg="add mod topLvl">
          <ac:chgData name="Murkin, George" userId="7c0ccc5e-5dd6-4668-9ffc-0a00c4f4bc27" providerId="ADAL" clId="{31D05DA3-2C2B-DA4C-AF42-5D87D673502C}" dt="2021-07-28T12:37:52.020" v="18886" actId="164"/>
          <ac:spMkLst>
            <pc:docMk/>
            <pc:sldMk cId="2304474296" sldId="426"/>
            <ac:spMk id="148" creationId="{B81106D0-A5CB-1A46-8D19-693731A42B39}"/>
          </ac:spMkLst>
        </pc:spChg>
        <pc:spChg chg="add mod topLvl">
          <ac:chgData name="Murkin, George" userId="7c0ccc5e-5dd6-4668-9ffc-0a00c4f4bc27" providerId="ADAL" clId="{31D05DA3-2C2B-DA4C-AF42-5D87D673502C}" dt="2021-07-28T12:37:52.020" v="18886" actId="164"/>
          <ac:spMkLst>
            <pc:docMk/>
            <pc:sldMk cId="2304474296" sldId="426"/>
            <ac:spMk id="149" creationId="{446EA344-2833-084E-8018-09B7B95EE5E6}"/>
          </ac:spMkLst>
        </pc:spChg>
        <pc:spChg chg="add mod topLvl">
          <ac:chgData name="Murkin, George" userId="7c0ccc5e-5dd6-4668-9ffc-0a00c4f4bc27" providerId="ADAL" clId="{31D05DA3-2C2B-DA4C-AF42-5D87D673502C}" dt="2021-07-28T12:37:52.020" v="18886" actId="164"/>
          <ac:spMkLst>
            <pc:docMk/>
            <pc:sldMk cId="2304474296" sldId="426"/>
            <ac:spMk id="150" creationId="{580B27A5-F8F0-FF44-AA62-C6CCC111B2E0}"/>
          </ac:spMkLst>
        </pc:spChg>
        <pc:spChg chg="add mod">
          <ac:chgData name="Murkin, George" userId="7c0ccc5e-5dd6-4668-9ffc-0a00c4f4bc27" providerId="ADAL" clId="{31D05DA3-2C2B-DA4C-AF42-5D87D673502C}" dt="2021-07-26T12:01:05.605" v="4076" actId="571"/>
          <ac:spMkLst>
            <pc:docMk/>
            <pc:sldMk cId="2304474296" sldId="426"/>
            <ac:spMk id="151" creationId="{536152B4-E61A-6B40-A289-714FBA732915}"/>
          </ac:spMkLst>
        </pc:spChg>
        <pc:spChg chg="add mod">
          <ac:chgData name="Murkin, George" userId="7c0ccc5e-5dd6-4668-9ffc-0a00c4f4bc27" providerId="ADAL" clId="{31D05DA3-2C2B-DA4C-AF42-5D87D673502C}" dt="2021-07-26T12:01:05.605" v="4076" actId="571"/>
          <ac:spMkLst>
            <pc:docMk/>
            <pc:sldMk cId="2304474296" sldId="426"/>
            <ac:spMk id="152" creationId="{5688D4F8-BA01-8C40-89D1-16C7F2CDFCF2}"/>
          </ac:spMkLst>
        </pc:spChg>
        <pc:spChg chg="add mod">
          <ac:chgData name="Murkin, George" userId="7c0ccc5e-5dd6-4668-9ffc-0a00c4f4bc27" providerId="ADAL" clId="{31D05DA3-2C2B-DA4C-AF42-5D87D673502C}" dt="2021-07-28T12:37:52.020" v="18886" actId="164"/>
          <ac:spMkLst>
            <pc:docMk/>
            <pc:sldMk cId="2304474296" sldId="426"/>
            <ac:spMk id="153" creationId="{BC576DEB-DCF0-0A42-9F2A-E2777B36F5DA}"/>
          </ac:spMkLst>
        </pc:spChg>
        <pc:spChg chg="add mod">
          <ac:chgData name="Murkin, George" userId="7c0ccc5e-5dd6-4668-9ffc-0a00c4f4bc27" providerId="ADAL" clId="{31D05DA3-2C2B-DA4C-AF42-5D87D673502C}" dt="2021-07-28T12:37:52.020" v="18886" actId="164"/>
          <ac:spMkLst>
            <pc:docMk/>
            <pc:sldMk cId="2304474296" sldId="426"/>
            <ac:spMk id="154" creationId="{5AB26A6B-D3FC-A241-9CF0-CA3DD9E60A9A}"/>
          </ac:spMkLst>
        </pc:spChg>
        <pc:spChg chg="add mod">
          <ac:chgData name="Murkin, George" userId="7c0ccc5e-5dd6-4668-9ffc-0a00c4f4bc27" providerId="ADAL" clId="{31D05DA3-2C2B-DA4C-AF42-5D87D673502C}" dt="2021-07-28T12:37:52.020" v="18886" actId="164"/>
          <ac:spMkLst>
            <pc:docMk/>
            <pc:sldMk cId="2304474296" sldId="426"/>
            <ac:spMk id="155" creationId="{EE035725-4472-534A-ABE2-36EB34B8471D}"/>
          </ac:spMkLst>
        </pc:spChg>
        <pc:spChg chg="add mod">
          <ac:chgData name="Murkin, George" userId="7c0ccc5e-5dd6-4668-9ffc-0a00c4f4bc27" providerId="ADAL" clId="{31D05DA3-2C2B-DA4C-AF42-5D87D673502C}" dt="2021-07-28T12:37:52.020" v="18886" actId="164"/>
          <ac:spMkLst>
            <pc:docMk/>
            <pc:sldMk cId="2304474296" sldId="426"/>
            <ac:spMk id="156" creationId="{AACC1F56-87BD-BF4F-8AFB-4B22AACF5452}"/>
          </ac:spMkLst>
        </pc:spChg>
        <pc:spChg chg="add mod">
          <ac:chgData name="Murkin, George" userId="7c0ccc5e-5dd6-4668-9ffc-0a00c4f4bc27" providerId="ADAL" clId="{31D05DA3-2C2B-DA4C-AF42-5D87D673502C}" dt="2021-07-28T12:37:52.020" v="18886" actId="164"/>
          <ac:spMkLst>
            <pc:docMk/>
            <pc:sldMk cId="2304474296" sldId="426"/>
            <ac:spMk id="157" creationId="{5068DFBC-FBE4-7E4C-A8E2-D2FA5624AD02}"/>
          </ac:spMkLst>
        </pc:spChg>
        <pc:spChg chg="add mod">
          <ac:chgData name="Murkin, George" userId="7c0ccc5e-5dd6-4668-9ffc-0a00c4f4bc27" providerId="ADAL" clId="{31D05DA3-2C2B-DA4C-AF42-5D87D673502C}" dt="2021-09-03T09:33:03.305" v="34807" actId="20577"/>
          <ac:spMkLst>
            <pc:docMk/>
            <pc:sldMk cId="2304474296" sldId="426"/>
            <ac:spMk id="158" creationId="{221179A8-ADC3-2140-B127-981212135C0C}"/>
          </ac:spMkLst>
        </pc:spChg>
        <pc:spChg chg="add mod">
          <ac:chgData name="Murkin, George" userId="7c0ccc5e-5dd6-4668-9ffc-0a00c4f4bc27" providerId="ADAL" clId="{31D05DA3-2C2B-DA4C-AF42-5D87D673502C}" dt="2021-09-03T09:32:54.735" v="34804" actId="20577"/>
          <ac:spMkLst>
            <pc:docMk/>
            <pc:sldMk cId="2304474296" sldId="426"/>
            <ac:spMk id="159" creationId="{4765EA6B-665A-CE4F-8999-C6586EC497DA}"/>
          </ac:spMkLst>
        </pc:spChg>
        <pc:spChg chg="add mod">
          <ac:chgData name="Murkin, George" userId="7c0ccc5e-5dd6-4668-9ffc-0a00c4f4bc27" providerId="ADAL" clId="{31D05DA3-2C2B-DA4C-AF42-5D87D673502C}" dt="2021-09-03T09:32:48.232" v="34803" actId="20577"/>
          <ac:spMkLst>
            <pc:docMk/>
            <pc:sldMk cId="2304474296" sldId="426"/>
            <ac:spMk id="160" creationId="{D236595C-EA5F-3340-A65E-B37D2490AC27}"/>
          </ac:spMkLst>
        </pc:spChg>
        <pc:spChg chg="add mod">
          <ac:chgData name="Murkin, George" userId="7c0ccc5e-5dd6-4668-9ffc-0a00c4f4bc27" providerId="ADAL" clId="{31D05DA3-2C2B-DA4C-AF42-5D87D673502C}" dt="2021-09-03T09:32:57.515" v="34805" actId="20577"/>
          <ac:spMkLst>
            <pc:docMk/>
            <pc:sldMk cId="2304474296" sldId="426"/>
            <ac:spMk id="161" creationId="{2E40A437-C8F4-BB48-9CB1-60673441D039}"/>
          </ac:spMkLst>
        </pc:spChg>
        <pc:spChg chg="add mod">
          <ac:chgData name="Murkin, George" userId="7c0ccc5e-5dd6-4668-9ffc-0a00c4f4bc27" providerId="ADAL" clId="{31D05DA3-2C2B-DA4C-AF42-5D87D673502C}" dt="2021-09-03T09:32:59.530" v="34806" actId="20577"/>
          <ac:spMkLst>
            <pc:docMk/>
            <pc:sldMk cId="2304474296" sldId="426"/>
            <ac:spMk id="162" creationId="{24C10FC7-F663-B045-ABEE-BA40E9CDB4F7}"/>
          </ac:spMkLst>
        </pc:spChg>
        <pc:spChg chg="add mod">
          <ac:chgData name="Murkin, George" userId="7c0ccc5e-5dd6-4668-9ffc-0a00c4f4bc27" providerId="ADAL" clId="{31D05DA3-2C2B-DA4C-AF42-5D87D673502C}" dt="2021-07-28T12:37:52.020" v="18886" actId="164"/>
          <ac:spMkLst>
            <pc:docMk/>
            <pc:sldMk cId="2304474296" sldId="426"/>
            <ac:spMk id="163" creationId="{005E6487-6257-AF41-AF32-5D104C2D2932}"/>
          </ac:spMkLst>
        </pc:spChg>
        <pc:spChg chg="add mod">
          <ac:chgData name="Murkin, George" userId="7c0ccc5e-5dd6-4668-9ffc-0a00c4f4bc27" providerId="ADAL" clId="{31D05DA3-2C2B-DA4C-AF42-5D87D673502C}" dt="2021-09-02T10:26:53.287" v="34298"/>
          <ac:spMkLst>
            <pc:docMk/>
            <pc:sldMk cId="2304474296" sldId="426"/>
            <ac:spMk id="164" creationId="{FE5885F0-6041-3F49-B8D0-B8BCA220B4D6}"/>
          </ac:spMkLst>
        </pc:spChg>
        <pc:grpChg chg="add mod">
          <ac:chgData name="Murkin, George" userId="7c0ccc5e-5dd6-4668-9ffc-0a00c4f4bc27" providerId="ADAL" clId="{31D05DA3-2C2B-DA4C-AF42-5D87D673502C}" dt="2021-07-23T13:05:30.732" v="2110" actId="164"/>
          <ac:grpSpMkLst>
            <pc:docMk/>
            <pc:sldMk cId="2304474296" sldId="426"/>
            <ac:grpSpMk id="2" creationId="{19252E41-8150-DF45-BCEE-CEFD75215D27}"/>
          </ac:grpSpMkLst>
        </pc:grpChg>
        <pc:grpChg chg="add mod">
          <ac:chgData name="Murkin, George" userId="7c0ccc5e-5dd6-4668-9ffc-0a00c4f4bc27" providerId="ADAL" clId="{31D05DA3-2C2B-DA4C-AF42-5D87D673502C}" dt="2021-07-28T12:38:02.582" v="18888" actId="1076"/>
          <ac:grpSpMkLst>
            <pc:docMk/>
            <pc:sldMk cId="2304474296" sldId="426"/>
            <ac:grpSpMk id="2" creationId="{19CC191A-691D-F442-B3F2-168A6BB98DDB}"/>
          </ac:grpSpMkLst>
        </pc:grpChg>
        <pc:grpChg chg="add mod">
          <ac:chgData name="Murkin, George" userId="7c0ccc5e-5dd6-4668-9ffc-0a00c4f4bc27" providerId="ADAL" clId="{31D05DA3-2C2B-DA4C-AF42-5D87D673502C}" dt="2021-07-23T13:05:54.378" v="2114" actId="164"/>
          <ac:grpSpMkLst>
            <pc:docMk/>
            <pc:sldMk cId="2304474296" sldId="426"/>
            <ac:grpSpMk id="3" creationId="{6A21B2C0-3A1D-EA4B-BF34-DC4C072580FC}"/>
          </ac:grpSpMkLst>
        </pc:grpChg>
        <pc:grpChg chg="add mod">
          <ac:chgData name="Murkin, George" userId="7c0ccc5e-5dd6-4668-9ffc-0a00c4f4bc27" providerId="ADAL" clId="{31D05DA3-2C2B-DA4C-AF42-5D87D673502C}" dt="2021-09-02T10:26:56.764" v="34299"/>
          <ac:grpSpMkLst>
            <pc:docMk/>
            <pc:sldMk cId="2304474296" sldId="426"/>
            <ac:grpSpMk id="3" creationId="{E3EC89CF-6CED-4A47-A7FB-84FF236C7DF5}"/>
          </ac:grpSpMkLst>
        </pc:grpChg>
        <pc:grpChg chg="add del mod">
          <ac:chgData name="Murkin, George" userId="7c0ccc5e-5dd6-4668-9ffc-0a00c4f4bc27" providerId="ADAL" clId="{31D05DA3-2C2B-DA4C-AF42-5D87D673502C}" dt="2021-07-26T09:45:55.031" v="3601" actId="478"/>
          <ac:grpSpMkLst>
            <pc:docMk/>
            <pc:sldMk cId="2304474296" sldId="426"/>
            <ac:grpSpMk id="4" creationId="{5D5EE6EB-45A0-A047-8CA9-1EE8871BA89B}"/>
          </ac:grpSpMkLst>
        </pc:grpChg>
        <pc:grpChg chg="add del mod topLvl">
          <ac:chgData name="Murkin, George" userId="7c0ccc5e-5dd6-4668-9ffc-0a00c4f4bc27" providerId="ADAL" clId="{31D05DA3-2C2B-DA4C-AF42-5D87D673502C}" dt="2021-07-28T12:37:20.714" v="18885" actId="165"/>
          <ac:grpSpMkLst>
            <pc:docMk/>
            <pc:sldMk cId="2304474296" sldId="426"/>
            <ac:grpSpMk id="5" creationId="{2E674209-808D-0B4A-BF56-029E187A4B09}"/>
          </ac:grpSpMkLst>
        </pc:grpChg>
        <pc:grpChg chg="add del mod topLvl">
          <ac:chgData name="Murkin, George" userId="7c0ccc5e-5dd6-4668-9ffc-0a00c4f4bc27" providerId="ADAL" clId="{31D05DA3-2C2B-DA4C-AF42-5D87D673502C}" dt="2021-07-28T12:37:20.714" v="18885" actId="165"/>
          <ac:grpSpMkLst>
            <pc:docMk/>
            <pc:sldMk cId="2304474296" sldId="426"/>
            <ac:grpSpMk id="6" creationId="{A06B6060-3F9F-8540-BC56-953180B48131}"/>
          </ac:grpSpMkLst>
        </pc:grpChg>
        <pc:grpChg chg="add del mod topLvl">
          <ac:chgData name="Murkin, George" userId="7c0ccc5e-5dd6-4668-9ffc-0a00c4f4bc27" providerId="ADAL" clId="{31D05DA3-2C2B-DA4C-AF42-5D87D673502C}" dt="2021-07-28T12:37:20.714" v="18885" actId="165"/>
          <ac:grpSpMkLst>
            <pc:docMk/>
            <pc:sldMk cId="2304474296" sldId="426"/>
            <ac:grpSpMk id="8" creationId="{68A0453E-C4B8-744E-9F1F-34A87BD5D309}"/>
          </ac:grpSpMkLst>
        </pc:grpChg>
        <pc:grpChg chg="add del mod topLvl">
          <ac:chgData name="Murkin, George" userId="7c0ccc5e-5dd6-4668-9ffc-0a00c4f4bc27" providerId="ADAL" clId="{31D05DA3-2C2B-DA4C-AF42-5D87D673502C}" dt="2021-07-28T12:37:20.714" v="18885" actId="165"/>
          <ac:grpSpMkLst>
            <pc:docMk/>
            <pc:sldMk cId="2304474296" sldId="426"/>
            <ac:grpSpMk id="9" creationId="{654D0CBF-AC11-9444-AF03-C7659500D8BB}"/>
          </ac:grpSpMkLst>
        </pc:grpChg>
        <pc:grpChg chg="add del mod topLvl">
          <ac:chgData name="Murkin, George" userId="7c0ccc5e-5dd6-4668-9ffc-0a00c4f4bc27" providerId="ADAL" clId="{31D05DA3-2C2B-DA4C-AF42-5D87D673502C}" dt="2021-07-28T12:37:20.714" v="18885" actId="165"/>
          <ac:grpSpMkLst>
            <pc:docMk/>
            <pc:sldMk cId="2304474296" sldId="426"/>
            <ac:grpSpMk id="10" creationId="{F076CB8A-762C-A345-8A0D-8608D5BFE2C7}"/>
          </ac:grpSpMkLst>
        </pc:grpChg>
        <pc:grpChg chg="add del mod topLvl">
          <ac:chgData name="Murkin, George" userId="7c0ccc5e-5dd6-4668-9ffc-0a00c4f4bc27" providerId="ADAL" clId="{31D05DA3-2C2B-DA4C-AF42-5D87D673502C}" dt="2021-07-28T12:37:20.714" v="18885" actId="165"/>
          <ac:grpSpMkLst>
            <pc:docMk/>
            <pc:sldMk cId="2304474296" sldId="426"/>
            <ac:grpSpMk id="11" creationId="{00108D9A-416F-134A-BAF9-4FA45472E295}"/>
          </ac:grpSpMkLst>
        </pc:grpChg>
        <pc:grpChg chg="add del mod topLvl">
          <ac:chgData name="Murkin, George" userId="7c0ccc5e-5dd6-4668-9ffc-0a00c4f4bc27" providerId="ADAL" clId="{31D05DA3-2C2B-DA4C-AF42-5D87D673502C}" dt="2021-07-28T12:37:20.714" v="18885" actId="165"/>
          <ac:grpSpMkLst>
            <pc:docMk/>
            <pc:sldMk cId="2304474296" sldId="426"/>
            <ac:grpSpMk id="12" creationId="{482A953B-8503-9D44-940B-B7912D13637E}"/>
          </ac:grpSpMkLst>
        </pc:grpChg>
        <pc:grpChg chg="add del mod topLvl">
          <ac:chgData name="Murkin, George" userId="7c0ccc5e-5dd6-4668-9ffc-0a00c4f4bc27" providerId="ADAL" clId="{31D05DA3-2C2B-DA4C-AF42-5D87D673502C}" dt="2021-07-26T11:57:16.829" v="4023" actId="165"/>
          <ac:grpSpMkLst>
            <pc:docMk/>
            <pc:sldMk cId="2304474296" sldId="426"/>
            <ac:grpSpMk id="13" creationId="{371DB253-38E0-5346-9AA6-63ED68C08A09}"/>
          </ac:grpSpMkLst>
        </pc:grpChg>
        <pc:grpChg chg="add del mod">
          <ac:chgData name="Murkin, George" userId="7c0ccc5e-5dd6-4668-9ffc-0a00c4f4bc27" providerId="ADAL" clId="{31D05DA3-2C2B-DA4C-AF42-5D87D673502C}" dt="2021-07-26T11:57:12.661" v="4022" actId="165"/>
          <ac:grpSpMkLst>
            <pc:docMk/>
            <pc:sldMk cId="2304474296" sldId="426"/>
            <ac:grpSpMk id="15" creationId="{A98A7F0A-D042-E04C-BF5A-269EC2DDE4E7}"/>
          </ac:grpSpMkLst>
        </pc:grpChg>
        <pc:grpChg chg="add del mod">
          <ac:chgData name="Murkin, George" userId="7c0ccc5e-5dd6-4668-9ffc-0a00c4f4bc27" providerId="ADAL" clId="{31D05DA3-2C2B-DA4C-AF42-5D87D673502C}" dt="2021-07-26T09:46:27.891" v="3609" actId="478"/>
          <ac:grpSpMkLst>
            <pc:docMk/>
            <pc:sldMk cId="2304474296" sldId="426"/>
            <ac:grpSpMk id="34" creationId="{03CDFDC8-BFDD-A840-BF05-ED7E8D6551AC}"/>
          </ac:grpSpMkLst>
        </pc:grpChg>
        <pc:grpChg chg="mod">
          <ac:chgData name="Murkin, George" userId="7c0ccc5e-5dd6-4668-9ffc-0a00c4f4bc27" providerId="ADAL" clId="{31D05DA3-2C2B-DA4C-AF42-5D87D673502C}" dt="2021-07-23T13:04:27.146" v="2097" actId="1076"/>
          <ac:grpSpMkLst>
            <pc:docMk/>
            <pc:sldMk cId="2304474296" sldId="426"/>
            <ac:grpSpMk id="67" creationId="{43271B8B-1C02-564E-9017-93301BEE4144}"/>
          </ac:grpSpMkLst>
        </pc:grpChg>
        <pc:grpChg chg="add mod">
          <ac:chgData name="Murkin, George" userId="7c0ccc5e-5dd6-4668-9ffc-0a00c4f4bc27" providerId="ADAL" clId="{31D05DA3-2C2B-DA4C-AF42-5D87D673502C}" dt="2021-07-26T10:04:26.284" v="3975" actId="571"/>
          <ac:grpSpMkLst>
            <pc:docMk/>
            <pc:sldMk cId="2304474296" sldId="426"/>
            <ac:grpSpMk id="84" creationId="{A7D4DECE-4C84-4649-8993-D28741C648E5}"/>
          </ac:grpSpMkLst>
        </pc:grpChg>
        <pc:grpChg chg="mod">
          <ac:chgData name="Murkin, George" userId="7c0ccc5e-5dd6-4668-9ffc-0a00c4f4bc27" providerId="ADAL" clId="{31D05DA3-2C2B-DA4C-AF42-5D87D673502C}" dt="2021-07-26T10:04:26.284" v="3975" actId="571"/>
          <ac:grpSpMkLst>
            <pc:docMk/>
            <pc:sldMk cId="2304474296" sldId="426"/>
            <ac:grpSpMk id="85" creationId="{F013AA0D-EC12-744F-AB75-FAD887F84512}"/>
          </ac:grpSpMkLst>
        </pc:grpChg>
        <pc:grpChg chg="mod">
          <ac:chgData name="Murkin, George" userId="7c0ccc5e-5dd6-4668-9ffc-0a00c4f4bc27" providerId="ADAL" clId="{31D05DA3-2C2B-DA4C-AF42-5D87D673502C}" dt="2021-07-26T10:04:26.284" v="3975" actId="571"/>
          <ac:grpSpMkLst>
            <pc:docMk/>
            <pc:sldMk cId="2304474296" sldId="426"/>
            <ac:grpSpMk id="86" creationId="{D43FA231-948B-8B4E-A410-A18EF2F0C666}"/>
          </ac:grpSpMkLst>
        </pc:grpChg>
        <pc:grpChg chg="mod">
          <ac:chgData name="Murkin, George" userId="7c0ccc5e-5dd6-4668-9ffc-0a00c4f4bc27" providerId="ADAL" clId="{31D05DA3-2C2B-DA4C-AF42-5D87D673502C}" dt="2021-07-26T10:04:26.284" v="3975" actId="571"/>
          <ac:grpSpMkLst>
            <pc:docMk/>
            <pc:sldMk cId="2304474296" sldId="426"/>
            <ac:grpSpMk id="87" creationId="{76B4A7A6-3A93-5147-B671-44787056ECF7}"/>
          </ac:grpSpMkLst>
        </pc:grpChg>
        <pc:grpChg chg="mod">
          <ac:chgData name="Murkin, George" userId="7c0ccc5e-5dd6-4668-9ffc-0a00c4f4bc27" providerId="ADAL" clId="{31D05DA3-2C2B-DA4C-AF42-5D87D673502C}" dt="2021-07-26T10:04:26.284" v="3975" actId="571"/>
          <ac:grpSpMkLst>
            <pc:docMk/>
            <pc:sldMk cId="2304474296" sldId="426"/>
            <ac:grpSpMk id="88" creationId="{C0796EB7-F4E6-314A-BF2E-27CC778C3F59}"/>
          </ac:grpSpMkLst>
        </pc:grpChg>
        <pc:grpChg chg="mod">
          <ac:chgData name="Murkin, George" userId="7c0ccc5e-5dd6-4668-9ffc-0a00c4f4bc27" providerId="ADAL" clId="{31D05DA3-2C2B-DA4C-AF42-5D87D673502C}" dt="2021-07-26T10:04:26.284" v="3975" actId="571"/>
          <ac:grpSpMkLst>
            <pc:docMk/>
            <pc:sldMk cId="2304474296" sldId="426"/>
            <ac:grpSpMk id="89" creationId="{F7CA17C6-1FE5-7644-8562-6DBD08EF0109}"/>
          </ac:grpSpMkLst>
        </pc:grpChg>
        <pc:grpChg chg="mod">
          <ac:chgData name="Murkin, George" userId="7c0ccc5e-5dd6-4668-9ffc-0a00c4f4bc27" providerId="ADAL" clId="{31D05DA3-2C2B-DA4C-AF42-5D87D673502C}" dt="2021-07-26T10:04:26.284" v="3975" actId="571"/>
          <ac:grpSpMkLst>
            <pc:docMk/>
            <pc:sldMk cId="2304474296" sldId="426"/>
            <ac:grpSpMk id="90" creationId="{417D07FF-8A80-214C-98BF-75D292A6268C}"/>
          </ac:grpSpMkLst>
        </pc:grpChg>
        <pc:grpChg chg="mod">
          <ac:chgData name="Murkin, George" userId="7c0ccc5e-5dd6-4668-9ffc-0a00c4f4bc27" providerId="ADAL" clId="{31D05DA3-2C2B-DA4C-AF42-5D87D673502C}" dt="2021-07-26T10:04:26.284" v="3975" actId="571"/>
          <ac:grpSpMkLst>
            <pc:docMk/>
            <pc:sldMk cId="2304474296" sldId="426"/>
            <ac:grpSpMk id="91" creationId="{EE9688F2-F2FA-D940-9B49-281F27BB765F}"/>
          </ac:grpSpMkLst>
        </pc:grpChg>
        <pc:graphicFrameChg chg="add mod topLvl">
          <ac:chgData name="Murkin, George" userId="7c0ccc5e-5dd6-4668-9ffc-0a00c4f4bc27" providerId="ADAL" clId="{31D05DA3-2C2B-DA4C-AF42-5D87D673502C}" dt="2021-07-28T12:38:14.683" v="18889" actId="1076"/>
          <ac:graphicFrameMkLst>
            <pc:docMk/>
            <pc:sldMk cId="2304474296" sldId="426"/>
            <ac:graphicFrameMk id="33" creationId="{A92821DA-9594-1149-BD8A-22F64CD24E10}"/>
          </ac:graphicFrameMkLst>
        </pc:graphicFrameChg>
        <pc:graphicFrameChg chg="mod">
          <ac:chgData name="Murkin, George" userId="7c0ccc5e-5dd6-4668-9ffc-0a00c4f4bc27" providerId="ADAL" clId="{31D05DA3-2C2B-DA4C-AF42-5D87D673502C}" dt="2021-07-26T09:46:12.792" v="3605"/>
          <ac:graphicFrameMkLst>
            <pc:docMk/>
            <pc:sldMk cId="2304474296" sldId="426"/>
            <ac:graphicFrameMk id="35" creationId="{3FF98373-7712-FE4C-8C01-4461030F6CB6}"/>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39" creationId="{F39A5DFE-4636-404F-91B7-26FBAAFB0EA5}"/>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42" creationId="{F157FA25-5563-CD45-B4DF-030976E7029E}"/>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44" creationId="{C33E272A-9CEE-7F49-A946-09DFB6EC0143}"/>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46" creationId="{F2802D39-886E-1E47-A3B7-668348C35FA1}"/>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48" creationId="{FA8F9921-E66B-574F-830D-91DA5159409A}"/>
          </ac:graphicFrameMkLst>
        </pc:graphicFrameChg>
        <pc:graphicFrameChg chg="add mod">
          <ac:chgData name="Murkin, George" userId="7c0ccc5e-5dd6-4668-9ffc-0a00c4f4bc27" providerId="ADAL" clId="{31D05DA3-2C2B-DA4C-AF42-5D87D673502C}" dt="2021-07-26T09:56:22.418" v="3820" actId="571"/>
          <ac:graphicFrameMkLst>
            <pc:docMk/>
            <pc:sldMk cId="2304474296" sldId="426"/>
            <ac:graphicFrameMk id="50" creationId="{26A17710-7EB0-C940-9E77-C372C1F76681}"/>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52" creationId="{D12E9385-CF78-9C4D-860D-381E1E1DF986}"/>
          </ac:graphicFrameMkLst>
        </pc:graphicFrameChg>
        <pc:graphicFrameChg chg="mod">
          <ac:chgData name="Murkin, George" userId="7c0ccc5e-5dd6-4668-9ffc-0a00c4f4bc27" providerId="ADAL" clId="{31D05DA3-2C2B-DA4C-AF42-5D87D673502C}" dt="2021-07-23T13:05:54.378" v="2114" actId="164"/>
          <ac:graphicFrameMkLst>
            <pc:docMk/>
            <pc:sldMk cId="2304474296" sldId="426"/>
            <ac:graphicFrameMk id="64" creationId="{650C7FE2-45CD-E14B-BA98-4AC00531EC7D}"/>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1" creationId="{7E30A78D-63FF-ED49-8C5A-242F74E00B77}"/>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3" creationId="{69CAAF7A-8836-7B4A-B376-113E40F2EBE7}"/>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5" creationId="{9BFBDC8B-7515-574B-8663-0C93442B26BF}"/>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7" creationId="{D915273E-FCE0-D84D-8971-5C363E56FC31}"/>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9" creationId="{49C62332-B0A8-DD44-83A6-A2B3BA81B2C3}"/>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31" creationId="{66FBBF54-62F5-7040-B45F-F0A670A628B1}"/>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33" creationId="{5499C725-0AA7-6941-9903-5AFB0658EC88}"/>
          </ac:graphicFrameMkLst>
        </pc:graphicFrameChg>
        <pc:cxnChg chg="mod">
          <ac:chgData name="Murkin, George" userId="7c0ccc5e-5dd6-4668-9ffc-0a00c4f4bc27" providerId="ADAL" clId="{31D05DA3-2C2B-DA4C-AF42-5D87D673502C}" dt="2021-07-26T09:45:55.031" v="3601" actId="478"/>
          <ac:cxnSpMkLst>
            <pc:docMk/>
            <pc:sldMk cId="2304474296" sldId="426"/>
            <ac:cxnSpMk id="38" creationId="{6DCD1654-ACFC-1141-AEB2-82F0EECC2B70}"/>
          </ac:cxnSpMkLst>
        </pc:cxnChg>
        <pc:cxnChg chg="add del mod">
          <ac:chgData name="Murkin, George" userId="7c0ccc5e-5dd6-4668-9ffc-0a00c4f4bc27" providerId="ADAL" clId="{31D05DA3-2C2B-DA4C-AF42-5D87D673502C}" dt="2021-07-26T10:05:03.795" v="3982" actId="478"/>
          <ac:cxnSpMkLst>
            <pc:docMk/>
            <pc:sldMk cId="2304474296" sldId="426"/>
            <ac:cxnSpMk id="62" creationId="{B11F0A25-1D43-C943-89CF-17C69CE06654}"/>
          </ac:cxnSpMkLst>
        </pc:cxnChg>
        <pc:cxnChg chg="add del mod">
          <ac:chgData name="Murkin, George" userId="7c0ccc5e-5dd6-4668-9ffc-0a00c4f4bc27" providerId="ADAL" clId="{31D05DA3-2C2B-DA4C-AF42-5D87D673502C}" dt="2021-07-26T10:05:01.948" v="3981" actId="478"/>
          <ac:cxnSpMkLst>
            <pc:docMk/>
            <pc:sldMk cId="2304474296" sldId="426"/>
            <ac:cxnSpMk id="63" creationId="{38DE834E-FB49-0949-856F-202F21590432}"/>
          </ac:cxnSpMkLst>
        </pc:cxnChg>
        <pc:cxnChg chg="add del mod">
          <ac:chgData name="Murkin, George" userId="7c0ccc5e-5dd6-4668-9ffc-0a00c4f4bc27" providerId="ADAL" clId="{31D05DA3-2C2B-DA4C-AF42-5D87D673502C}" dt="2021-07-26T10:04:59.614" v="3980" actId="478"/>
          <ac:cxnSpMkLst>
            <pc:docMk/>
            <pc:sldMk cId="2304474296" sldId="426"/>
            <ac:cxnSpMk id="65" creationId="{582062D3-E70E-4E4E-AE33-A12E7E683F27}"/>
          </ac:cxnSpMkLst>
        </pc:cxnChg>
        <pc:cxnChg chg="add del mod">
          <ac:chgData name="Murkin, George" userId="7c0ccc5e-5dd6-4668-9ffc-0a00c4f4bc27" providerId="ADAL" clId="{31D05DA3-2C2B-DA4C-AF42-5D87D673502C}" dt="2021-07-26T10:04:57.481" v="3979" actId="478"/>
          <ac:cxnSpMkLst>
            <pc:docMk/>
            <pc:sldMk cId="2304474296" sldId="426"/>
            <ac:cxnSpMk id="66" creationId="{62094767-8E3D-3E46-935E-939F370382CB}"/>
          </ac:cxnSpMkLst>
        </pc:cxnChg>
        <pc:cxnChg chg="mod">
          <ac:chgData name="Murkin, George" userId="7c0ccc5e-5dd6-4668-9ffc-0a00c4f4bc27" providerId="ADAL" clId="{31D05DA3-2C2B-DA4C-AF42-5D87D673502C}" dt="2021-07-23T13:04:33.385" v="2100" actId="1035"/>
          <ac:cxnSpMkLst>
            <pc:docMk/>
            <pc:sldMk cId="2304474296" sldId="426"/>
            <ac:cxnSpMk id="68" creationId="{C210C443-75C5-7D4C-ADC9-2A2208B7502A}"/>
          </ac:cxnSpMkLst>
        </pc:cxnChg>
        <pc:cxnChg chg="add del mod">
          <ac:chgData name="Murkin, George" userId="7c0ccc5e-5dd6-4668-9ffc-0a00c4f4bc27" providerId="ADAL" clId="{31D05DA3-2C2B-DA4C-AF42-5D87D673502C}" dt="2021-07-26T10:04:55.066" v="3978" actId="478"/>
          <ac:cxnSpMkLst>
            <pc:docMk/>
            <pc:sldMk cId="2304474296" sldId="426"/>
            <ac:cxnSpMk id="70" creationId="{3CE62572-518D-694D-A624-895D8F67D668}"/>
          </ac:cxnSpMkLst>
        </pc:cxnChg>
        <pc:cxnChg chg="add del mod topLvl">
          <ac:chgData name="Murkin, George" userId="7c0ccc5e-5dd6-4668-9ffc-0a00c4f4bc27" providerId="ADAL" clId="{31D05DA3-2C2B-DA4C-AF42-5D87D673502C}" dt="2021-07-26T11:58:50.268" v="4049" actId="478"/>
          <ac:cxnSpMkLst>
            <pc:docMk/>
            <pc:sldMk cId="2304474296" sldId="426"/>
            <ac:cxnSpMk id="71" creationId="{E74C2D5B-1B99-2748-B65C-543B05353DC6}"/>
          </ac:cxnSpMkLst>
        </pc:cxnChg>
        <pc:cxnChg chg="mod">
          <ac:chgData name="Murkin, George" userId="7c0ccc5e-5dd6-4668-9ffc-0a00c4f4bc27" providerId="ADAL" clId="{31D05DA3-2C2B-DA4C-AF42-5D87D673502C}" dt="2021-07-23T13:05:54.378" v="2114" actId="164"/>
          <ac:cxnSpMkLst>
            <pc:docMk/>
            <pc:sldMk cId="2304474296" sldId="426"/>
            <ac:cxnSpMk id="99" creationId="{DE454894-62AB-1548-B4A9-2613FA8ABB52}"/>
          </ac:cxnSpMkLst>
        </pc:cxnChg>
        <pc:cxnChg chg="mod">
          <ac:chgData name="Murkin, George" userId="7c0ccc5e-5dd6-4668-9ffc-0a00c4f4bc27" providerId="ADAL" clId="{31D05DA3-2C2B-DA4C-AF42-5D87D673502C}" dt="2021-07-23T13:05:54.378" v="2114" actId="164"/>
          <ac:cxnSpMkLst>
            <pc:docMk/>
            <pc:sldMk cId="2304474296" sldId="426"/>
            <ac:cxnSpMk id="100" creationId="{63A376A5-592D-DB44-BC7F-555400FF4167}"/>
          </ac:cxnSpMkLst>
        </pc:cxnChg>
        <pc:cxnChg chg="mod">
          <ac:chgData name="Murkin, George" userId="7c0ccc5e-5dd6-4668-9ffc-0a00c4f4bc27" providerId="ADAL" clId="{31D05DA3-2C2B-DA4C-AF42-5D87D673502C}" dt="2021-07-23T13:05:54.378" v="2114" actId="164"/>
          <ac:cxnSpMkLst>
            <pc:docMk/>
            <pc:sldMk cId="2304474296" sldId="426"/>
            <ac:cxnSpMk id="101" creationId="{E30C9C69-2A0A-F549-9F4F-98D9614CF3EB}"/>
          </ac:cxnSpMkLst>
        </pc:cxnChg>
        <pc:cxnChg chg="mod">
          <ac:chgData name="Murkin, George" userId="7c0ccc5e-5dd6-4668-9ffc-0a00c4f4bc27" providerId="ADAL" clId="{31D05DA3-2C2B-DA4C-AF42-5D87D673502C}" dt="2021-07-23T13:05:54.378" v="2114" actId="164"/>
          <ac:cxnSpMkLst>
            <pc:docMk/>
            <pc:sldMk cId="2304474296" sldId="426"/>
            <ac:cxnSpMk id="102" creationId="{E9EF9B16-A5E9-5649-A03F-27B2EFFF347A}"/>
          </ac:cxnSpMkLst>
        </pc:cxnChg>
        <pc:cxnChg chg="mod">
          <ac:chgData name="Murkin, George" userId="7c0ccc5e-5dd6-4668-9ffc-0a00c4f4bc27" providerId="ADAL" clId="{31D05DA3-2C2B-DA4C-AF42-5D87D673502C}" dt="2021-07-23T13:05:54.378" v="2114" actId="164"/>
          <ac:cxnSpMkLst>
            <pc:docMk/>
            <pc:sldMk cId="2304474296" sldId="426"/>
            <ac:cxnSpMk id="103" creationId="{74BCCDA7-032A-6A45-8EB2-F326C0D1B363}"/>
          </ac:cxnSpMkLst>
        </pc:cxnChg>
        <pc:cxnChg chg="mod">
          <ac:chgData name="Murkin, George" userId="7c0ccc5e-5dd6-4668-9ffc-0a00c4f4bc27" providerId="ADAL" clId="{31D05DA3-2C2B-DA4C-AF42-5D87D673502C}" dt="2021-07-23T13:05:54.378" v="2114" actId="164"/>
          <ac:cxnSpMkLst>
            <pc:docMk/>
            <pc:sldMk cId="2304474296" sldId="426"/>
            <ac:cxnSpMk id="104" creationId="{456D9768-546D-224A-9533-D5071FB18DF0}"/>
          </ac:cxnSpMkLst>
        </pc:cxnChg>
        <pc:cxnChg chg="mod">
          <ac:chgData name="Murkin, George" userId="7c0ccc5e-5dd6-4668-9ffc-0a00c4f4bc27" providerId="ADAL" clId="{31D05DA3-2C2B-DA4C-AF42-5D87D673502C}" dt="2021-07-26T10:04:26.284" v="3975" actId="571"/>
          <ac:cxnSpMkLst>
            <pc:docMk/>
            <pc:sldMk cId="2304474296" sldId="426"/>
            <ac:cxnSpMk id="107" creationId="{26E7409B-FA32-3842-9397-2C57B6DCD569}"/>
          </ac:cxnSpMkLst>
        </pc:cxnChg>
        <pc:cxnChg chg="mod">
          <ac:chgData name="Murkin, George" userId="7c0ccc5e-5dd6-4668-9ffc-0a00c4f4bc27" providerId="ADAL" clId="{31D05DA3-2C2B-DA4C-AF42-5D87D673502C}" dt="2021-07-26T10:04:26.284" v="3975" actId="571"/>
          <ac:cxnSpMkLst>
            <pc:docMk/>
            <pc:sldMk cId="2304474296" sldId="426"/>
            <ac:cxnSpMk id="108" creationId="{4C9C6DD2-F20F-D34F-B7A7-1BC6D2A8636F}"/>
          </ac:cxnSpMkLst>
        </pc:cxnChg>
        <pc:cxnChg chg="mod">
          <ac:chgData name="Murkin, George" userId="7c0ccc5e-5dd6-4668-9ffc-0a00c4f4bc27" providerId="ADAL" clId="{31D05DA3-2C2B-DA4C-AF42-5D87D673502C}" dt="2021-07-26T10:04:26.284" v="3975" actId="571"/>
          <ac:cxnSpMkLst>
            <pc:docMk/>
            <pc:sldMk cId="2304474296" sldId="426"/>
            <ac:cxnSpMk id="109" creationId="{E7425FED-14B4-874D-B345-3E7A330F91C5}"/>
          </ac:cxnSpMkLst>
        </pc:cxnChg>
        <pc:cxnChg chg="mod">
          <ac:chgData name="Murkin, George" userId="7c0ccc5e-5dd6-4668-9ffc-0a00c4f4bc27" providerId="ADAL" clId="{31D05DA3-2C2B-DA4C-AF42-5D87D673502C}" dt="2021-07-23T13:05:54.378" v="2114" actId="164"/>
          <ac:cxnSpMkLst>
            <pc:docMk/>
            <pc:sldMk cId="2304474296" sldId="426"/>
            <ac:cxnSpMk id="112" creationId="{95A15178-38E8-5546-AC5C-B89557F2FB08}"/>
          </ac:cxnSpMkLst>
        </pc:cxnChg>
        <pc:cxnChg chg="mod">
          <ac:chgData name="Murkin, George" userId="7c0ccc5e-5dd6-4668-9ffc-0a00c4f4bc27" providerId="ADAL" clId="{31D05DA3-2C2B-DA4C-AF42-5D87D673502C}" dt="2021-07-26T10:04:26.284" v="3975" actId="571"/>
          <ac:cxnSpMkLst>
            <pc:docMk/>
            <pc:sldMk cId="2304474296" sldId="426"/>
            <ac:cxnSpMk id="114" creationId="{D5771658-185C-9F4D-85E5-283EB9CF38FB}"/>
          </ac:cxnSpMkLst>
        </pc:cxnChg>
        <pc:cxnChg chg="mod">
          <ac:chgData name="Murkin, George" userId="7c0ccc5e-5dd6-4668-9ffc-0a00c4f4bc27" providerId="ADAL" clId="{31D05DA3-2C2B-DA4C-AF42-5D87D673502C}" dt="2021-07-26T10:04:26.284" v="3975" actId="571"/>
          <ac:cxnSpMkLst>
            <pc:docMk/>
            <pc:sldMk cId="2304474296" sldId="426"/>
            <ac:cxnSpMk id="115" creationId="{A82B3DC5-D60D-3046-846D-41E4EF5D2596}"/>
          </ac:cxnSpMkLst>
        </pc:cxnChg>
        <pc:cxnChg chg="mod">
          <ac:chgData name="Murkin, George" userId="7c0ccc5e-5dd6-4668-9ffc-0a00c4f4bc27" providerId="ADAL" clId="{31D05DA3-2C2B-DA4C-AF42-5D87D673502C}" dt="2021-07-26T10:04:26.284" v="3975" actId="571"/>
          <ac:cxnSpMkLst>
            <pc:docMk/>
            <pc:sldMk cId="2304474296" sldId="426"/>
            <ac:cxnSpMk id="120" creationId="{290DD1AD-11DE-7A4F-BD91-85AC7121F004}"/>
          </ac:cxnSpMkLst>
        </pc:cxnChg>
        <pc:cxnChg chg="add del mod topLvl">
          <ac:chgData name="Murkin, George" userId="7c0ccc5e-5dd6-4668-9ffc-0a00c4f4bc27" providerId="ADAL" clId="{31D05DA3-2C2B-DA4C-AF42-5D87D673502C}" dt="2021-07-26T11:58:50.268" v="4049" actId="478"/>
          <ac:cxnSpMkLst>
            <pc:docMk/>
            <pc:sldMk cId="2304474296" sldId="426"/>
            <ac:cxnSpMk id="137" creationId="{79C83EFD-8CE3-7B45-B80B-F4B21DEB1D84}"/>
          </ac:cxnSpMkLst>
        </pc:cxnChg>
        <pc:cxnChg chg="add del mod topLvl">
          <ac:chgData name="Murkin, George" userId="7c0ccc5e-5dd6-4668-9ffc-0a00c4f4bc27" providerId="ADAL" clId="{31D05DA3-2C2B-DA4C-AF42-5D87D673502C}" dt="2021-07-26T11:58:50.268" v="4049" actId="478"/>
          <ac:cxnSpMkLst>
            <pc:docMk/>
            <pc:sldMk cId="2304474296" sldId="426"/>
            <ac:cxnSpMk id="138" creationId="{68A800C2-1377-294A-8A86-265BFEEE2FD6}"/>
          </ac:cxnSpMkLst>
        </pc:cxnChg>
        <pc:cxnChg chg="add del mod topLvl">
          <ac:chgData name="Murkin, George" userId="7c0ccc5e-5dd6-4668-9ffc-0a00c4f4bc27" providerId="ADAL" clId="{31D05DA3-2C2B-DA4C-AF42-5D87D673502C}" dt="2021-07-26T11:58:50.268" v="4049" actId="478"/>
          <ac:cxnSpMkLst>
            <pc:docMk/>
            <pc:sldMk cId="2304474296" sldId="426"/>
            <ac:cxnSpMk id="139" creationId="{53420128-CFB2-0C42-BFB6-252B55C52E5D}"/>
          </ac:cxnSpMkLst>
        </pc:cxnChg>
        <pc:cxnChg chg="add del mod topLvl">
          <ac:chgData name="Murkin, George" userId="7c0ccc5e-5dd6-4668-9ffc-0a00c4f4bc27" providerId="ADAL" clId="{31D05DA3-2C2B-DA4C-AF42-5D87D673502C}" dt="2021-07-26T11:58:50.268" v="4049" actId="478"/>
          <ac:cxnSpMkLst>
            <pc:docMk/>
            <pc:sldMk cId="2304474296" sldId="426"/>
            <ac:cxnSpMk id="140" creationId="{91838E9E-DA6B-8D42-B1A9-8D01E177FFB9}"/>
          </ac:cxnSpMkLst>
        </pc:cxnChg>
        <pc:cxnChg chg="add mod topLvl">
          <ac:chgData name="Murkin, George" userId="7c0ccc5e-5dd6-4668-9ffc-0a00c4f4bc27" providerId="ADAL" clId="{31D05DA3-2C2B-DA4C-AF42-5D87D673502C}" dt="2021-07-26T11:58:45.529" v="4048" actId="14100"/>
          <ac:cxnSpMkLst>
            <pc:docMk/>
            <pc:sldMk cId="2304474296" sldId="426"/>
            <ac:cxnSpMk id="141" creationId="{EE338F71-C69A-194D-8D25-D9503DE6B8D6}"/>
          </ac:cxnSpMkLst>
        </pc:cxnChg>
        <pc:cxnChg chg="add mod">
          <ac:chgData name="Murkin, George" userId="7c0ccc5e-5dd6-4668-9ffc-0a00c4f4bc27" providerId="ADAL" clId="{31D05DA3-2C2B-DA4C-AF42-5D87D673502C}" dt="2021-07-26T11:58:54.166" v="4050" actId="571"/>
          <ac:cxnSpMkLst>
            <pc:docMk/>
            <pc:sldMk cId="2304474296" sldId="426"/>
            <ac:cxnSpMk id="142" creationId="{8C00D82A-0F46-9A43-AAA6-B42F18374ACE}"/>
          </ac:cxnSpMkLst>
        </pc:cxnChg>
        <pc:cxnChg chg="add mod">
          <ac:chgData name="Murkin, George" userId="7c0ccc5e-5dd6-4668-9ffc-0a00c4f4bc27" providerId="ADAL" clId="{31D05DA3-2C2B-DA4C-AF42-5D87D673502C}" dt="2021-07-26T11:58:56.427" v="4051" actId="571"/>
          <ac:cxnSpMkLst>
            <pc:docMk/>
            <pc:sldMk cId="2304474296" sldId="426"/>
            <ac:cxnSpMk id="143" creationId="{898D7447-5BE6-954B-B1C2-628F176C84F9}"/>
          </ac:cxnSpMkLst>
        </pc:cxnChg>
        <pc:cxnChg chg="add mod">
          <ac:chgData name="Murkin, George" userId="7c0ccc5e-5dd6-4668-9ffc-0a00c4f4bc27" providerId="ADAL" clId="{31D05DA3-2C2B-DA4C-AF42-5D87D673502C}" dt="2021-07-26T11:58:58.892" v="4052" actId="571"/>
          <ac:cxnSpMkLst>
            <pc:docMk/>
            <pc:sldMk cId="2304474296" sldId="426"/>
            <ac:cxnSpMk id="144" creationId="{7A03E0FB-CDBC-C94E-A289-D0B1BD219A7B}"/>
          </ac:cxnSpMkLst>
        </pc:cxnChg>
        <pc:cxnChg chg="add mod">
          <ac:chgData name="Murkin, George" userId="7c0ccc5e-5dd6-4668-9ffc-0a00c4f4bc27" providerId="ADAL" clId="{31D05DA3-2C2B-DA4C-AF42-5D87D673502C}" dt="2021-07-26T11:59:02.433" v="4053" actId="571"/>
          <ac:cxnSpMkLst>
            <pc:docMk/>
            <pc:sldMk cId="2304474296" sldId="426"/>
            <ac:cxnSpMk id="145" creationId="{81A5BCFD-CD31-5B49-BFC2-6A1E8090584F}"/>
          </ac:cxnSpMkLst>
        </pc:cxnChg>
        <pc:cxnChg chg="add mod">
          <ac:chgData name="Murkin, George" userId="7c0ccc5e-5dd6-4668-9ffc-0a00c4f4bc27" providerId="ADAL" clId="{31D05DA3-2C2B-DA4C-AF42-5D87D673502C}" dt="2021-07-26T11:59:04.676" v="4054" actId="571"/>
          <ac:cxnSpMkLst>
            <pc:docMk/>
            <pc:sldMk cId="2304474296" sldId="426"/>
            <ac:cxnSpMk id="146" creationId="{3787E547-6AB4-A44C-9C1C-5BA483207D7C}"/>
          </ac:cxnSpMkLst>
        </pc:cxnChg>
      </pc:sldChg>
      <pc:sldChg chg="addSp delSp modSp mod ord setBg addCm delCm modCm">
        <pc:chgData name="Murkin, George" userId="7c0ccc5e-5dd6-4668-9ffc-0a00c4f4bc27" providerId="ADAL" clId="{31D05DA3-2C2B-DA4C-AF42-5D87D673502C}" dt="2021-09-02T10:30:19.334" v="34356" actId="313"/>
        <pc:sldMkLst>
          <pc:docMk/>
          <pc:sldMk cId="3442624397" sldId="427"/>
        </pc:sldMkLst>
        <pc:spChg chg="mod">
          <ac:chgData name="Murkin, George" userId="7c0ccc5e-5dd6-4668-9ffc-0a00c4f4bc27" providerId="ADAL" clId="{31D05DA3-2C2B-DA4C-AF42-5D87D673502C}" dt="2021-09-02T10:30:19.334" v="34356" actId="313"/>
          <ac:spMkLst>
            <pc:docMk/>
            <pc:sldMk cId="3442624397" sldId="427"/>
            <ac:spMk id="7" creationId="{CB361E5C-23C9-5040-8D47-86835CC6CE2E}"/>
          </ac:spMkLst>
        </pc:spChg>
        <pc:spChg chg="add mod">
          <ac:chgData name="Murkin, George" userId="7c0ccc5e-5dd6-4668-9ffc-0a00c4f4bc27" providerId="ADAL" clId="{31D05DA3-2C2B-DA4C-AF42-5D87D673502C}" dt="2021-09-02T10:26:53.287" v="34298"/>
          <ac:spMkLst>
            <pc:docMk/>
            <pc:sldMk cId="3442624397" sldId="427"/>
            <ac:spMk id="9" creationId="{D2FF2E83-7693-6647-BE60-8DCEE6AC2667}"/>
          </ac:spMkLst>
        </pc:spChg>
        <pc:spChg chg="mod">
          <ac:chgData name="Murkin, George" userId="7c0ccc5e-5dd6-4668-9ffc-0a00c4f4bc27" providerId="ADAL" clId="{31D05DA3-2C2B-DA4C-AF42-5D87D673502C}" dt="2021-09-02T10:26:53.287" v="34298"/>
          <ac:spMkLst>
            <pc:docMk/>
            <pc:sldMk cId="3442624397" sldId="427"/>
            <ac:spMk id="17" creationId="{1FE42988-65F1-5842-A45F-2F797E94BF20}"/>
          </ac:spMkLst>
        </pc:spChg>
        <pc:spChg chg="del">
          <ac:chgData name="Murkin, George" userId="7c0ccc5e-5dd6-4668-9ffc-0a00c4f4bc27" providerId="ADAL" clId="{31D05DA3-2C2B-DA4C-AF42-5D87D673502C}" dt="2021-07-23T11:53:55.501" v="2086" actId="478"/>
          <ac:spMkLst>
            <pc:docMk/>
            <pc:sldMk cId="3442624397" sldId="427"/>
            <ac:spMk id="21" creationId="{41318638-F4FA-A64A-BD3A-B9AC0CA099AD}"/>
          </ac:spMkLst>
        </pc:spChg>
        <pc:grpChg chg="mod">
          <ac:chgData name="Murkin, George" userId="7c0ccc5e-5dd6-4668-9ffc-0a00c4f4bc27" providerId="ADAL" clId="{31D05DA3-2C2B-DA4C-AF42-5D87D673502C}" dt="2021-07-23T13:06:56.556" v="2154" actId="1076"/>
          <ac:grpSpMkLst>
            <pc:docMk/>
            <pc:sldMk cId="3442624397" sldId="427"/>
            <ac:grpSpMk id="15" creationId="{2C3DA821-3570-6C41-BD96-863EB001B6A2}"/>
          </ac:grpSpMkLst>
        </pc:grpChg>
        <pc:graphicFrameChg chg="mod">
          <ac:chgData name="Murkin, George" userId="7c0ccc5e-5dd6-4668-9ffc-0a00c4f4bc27" providerId="ADAL" clId="{31D05DA3-2C2B-DA4C-AF42-5D87D673502C}" dt="2021-07-28T12:12:45.040" v="17209"/>
          <ac:graphicFrameMkLst>
            <pc:docMk/>
            <pc:sldMk cId="3442624397" sldId="427"/>
            <ac:graphicFrameMk id="8" creationId="{25062903-299D-B54D-9173-5E39EA978708}"/>
          </ac:graphicFrameMkLst>
        </pc:graphicFrameChg>
        <pc:graphicFrameChg chg="del">
          <ac:chgData name="Murkin, George" userId="7c0ccc5e-5dd6-4668-9ffc-0a00c4f4bc27" providerId="ADAL" clId="{31D05DA3-2C2B-DA4C-AF42-5D87D673502C}" dt="2021-07-23T11:53:55.501" v="2086" actId="478"/>
          <ac:graphicFrameMkLst>
            <pc:docMk/>
            <pc:sldMk cId="3442624397" sldId="427"/>
            <ac:graphicFrameMk id="20" creationId="{13B79E2F-8087-D74A-9024-18194604D456}"/>
          </ac:graphicFrameMkLst>
        </pc:graphicFrameChg>
        <pc:cxnChg chg="del">
          <ac:chgData name="Murkin, George" userId="7c0ccc5e-5dd6-4668-9ffc-0a00c4f4bc27" providerId="ADAL" clId="{31D05DA3-2C2B-DA4C-AF42-5D87D673502C}" dt="2021-07-23T11:53:55.501" v="2086" actId="478"/>
          <ac:cxnSpMkLst>
            <pc:docMk/>
            <pc:sldMk cId="3442624397" sldId="427"/>
            <ac:cxnSpMk id="22" creationId="{4B749C2F-8C4F-1144-A950-1ED44C472777}"/>
          </ac:cxnSpMkLst>
        </pc:cxnChg>
      </pc:sldChg>
      <pc:sldChg chg="addSp delSp modSp mod ord setBg addCm delCm modCm">
        <pc:chgData name="Murkin, George" userId="7c0ccc5e-5dd6-4668-9ffc-0a00c4f4bc27" providerId="ADAL" clId="{31D05DA3-2C2B-DA4C-AF42-5D87D673502C}" dt="2021-09-02T10:30:08.570" v="34353" actId="313"/>
        <pc:sldMkLst>
          <pc:docMk/>
          <pc:sldMk cId="213889126" sldId="428"/>
        </pc:sldMkLst>
        <pc:spChg chg="del">
          <ac:chgData name="Murkin, George" userId="7c0ccc5e-5dd6-4668-9ffc-0a00c4f4bc27" providerId="ADAL" clId="{31D05DA3-2C2B-DA4C-AF42-5D87D673502C}" dt="2021-07-23T13:11:37.024" v="2198" actId="478"/>
          <ac:spMkLst>
            <pc:docMk/>
            <pc:sldMk cId="213889126" sldId="428"/>
            <ac:spMk id="2" creationId="{AA0CB6BB-D137-694B-A38D-7779681E5B4A}"/>
          </ac:spMkLst>
        </pc:spChg>
        <pc:spChg chg="mod">
          <ac:chgData name="Murkin, George" userId="7c0ccc5e-5dd6-4668-9ffc-0a00c4f4bc27" providerId="ADAL" clId="{31D05DA3-2C2B-DA4C-AF42-5D87D673502C}" dt="2021-09-02T10:30:08.570" v="34353" actId="313"/>
          <ac:spMkLst>
            <pc:docMk/>
            <pc:sldMk cId="213889126" sldId="428"/>
            <ac:spMk id="7" creationId="{CB361E5C-23C9-5040-8D47-86835CC6CE2E}"/>
          </ac:spMkLst>
        </pc:spChg>
        <pc:spChg chg="mod topLvl">
          <ac:chgData name="Murkin, George" userId="7c0ccc5e-5dd6-4668-9ffc-0a00c4f4bc27" providerId="ADAL" clId="{31D05DA3-2C2B-DA4C-AF42-5D87D673502C}" dt="2021-07-27T16:22:53.149" v="8127"/>
          <ac:spMkLst>
            <pc:docMk/>
            <pc:sldMk cId="213889126" sldId="428"/>
            <ac:spMk id="21" creationId="{B1E41EBE-08D8-9F44-A612-A38764D219C9}"/>
          </ac:spMkLst>
        </pc:spChg>
        <pc:spChg chg="add mod topLvl">
          <ac:chgData name="Murkin, George" userId="7c0ccc5e-5dd6-4668-9ffc-0a00c4f4bc27" providerId="ADAL" clId="{31D05DA3-2C2B-DA4C-AF42-5D87D673502C}" dt="2021-09-02T10:26:56.764" v="34299"/>
          <ac:spMkLst>
            <pc:docMk/>
            <pc:sldMk cId="213889126" sldId="428"/>
            <ac:spMk id="22" creationId="{55B58741-3668-A44E-84D4-7B0FFAF5B6C0}"/>
          </ac:spMkLst>
        </pc:spChg>
        <pc:spChg chg="add mod topLvl">
          <ac:chgData name="Murkin, George" userId="7c0ccc5e-5dd6-4668-9ffc-0a00c4f4bc27" providerId="ADAL" clId="{31D05DA3-2C2B-DA4C-AF42-5D87D673502C}" dt="2021-09-02T10:26:56.764" v="34299"/>
          <ac:spMkLst>
            <pc:docMk/>
            <pc:sldMk cId="213889126" sldId="428"/>
            <ac:spMk id="24" creationId="{5C37BC5D-F07B-8644-9DAD-24C76A9A4223}"/>
          </ac:spMkLst>
        </pc:spChg>
        <pc:spChg chg="add mod">
          <ac:chgData name="Murkin, George" userId="7c0ccc5e-5dd6-4668-9ffc-0a00c4f4bc27" providerId="ADAL" clId="{31D05DA3-2C2B-DA4C-AF42-5D87D673502C}" dt="2021-09-02T10:26:53.287" v="34298"/>
          <ac:spMkLst>
            <pc:docMk/>
            <pc:sldMk cId="213889126" sldId="428"/>
            <ac:spMk id="25" creationId="{9DDD53A2-DCAA-2749-BD4F-8BE494B34908}"/>
          </ac:spMkLst>
        </pc:spChg>
        <pc:spChg chg="del">
          <ac:chgData name="Murkin, George" userId="7c0ccc5e-5dd6-4668-9ffc-0a00c4f4bc27" providerId="ADAL" clId="{31D05DA3-2C2B-DA4C-AF42-5D87D673502C}" dt="2021-07-23T13:11:29.630" v="2192" actId="478"/>
          <ac:spMkLst>
            <pc:docMk/>
            <pc:sldMk cId="213889126" sldId="428"/>
            <ac:spMk id="26" creationId="{0A782DB2-BBAE-424E-9890-8A3EFF7475EB}"/>
          </ac:spMkLst>
        </pc:spChg>
        <pc:spChg chg="del">
          <ac:chgData name="Murkin, George" userId="7c0ccc5e-5dd6-4668-9ffc-0a00c4f4bc27" providerId="ADAL" clId="{31D05DA3-2C2B-DA4C-AF42-5D87D673502C}" dt="2021-07-23T13:11:34.873" v="2196" actId="478"/>
          <ac:spMkLst>
            <pc:docMk/>
            <pc:sldMk cId="213889126" sldId="428"/>
            <ac:spMk id="28" creationId="{919C72CB-90DA-1440-BF8F-748E0124E51B}"/>
          </ac:spMkLst>
        </pc:spChg>
        <pc:spChg chg="mod topLvl">
          <ac:chgData name="Murkin, George" userId="7c0ccc5e-5dd6-4668-9ffc-0a00c4f4bc27" providerId="ADAL" clId="{31D05DA3-2C2B-DA4C-AF42-5D87D673502C}" dt="2021-07-27T16:22:53.149" v="8127"/>
          <ac:spMkLst>
            <pc:docMk/>
            <pc:sldMk cId="213889126" sldId="428"/>
            <ac:spMk id="29" creationId="{D367FF7F-974C-4A4E-9C87-DBA074527B06}"/>
          </ac:spMkLst>
        </pc:spChg>
        <pc:spChg chg="mod topLvl">
          <ac:chgData name="Murkin, George" userId="7c0ccc5e-5dd6-4668-9ffc-0a00c4f4bc27" providerId="ADAL" clId="{31D05DA3-2C2B-DA4C-AF42-5D87D673502C}" dt="2021-07-27T16:22:53.149" v="8127"/>
          <ac:spMkLst>
            <pc:docMk/>
            <pc:sldMk cId="213889126" sldId="428"/>
            <ac:spMk id="30" creationId="{9D402149-48EA-544D-92D0-C71BF060F32D}"/>
          </ac:spMkLst>
        </pc:spChg>
        <pc:spChg chg="mod topLvl">
          <ac:chgData name="Murkin, George" userId="7c0ccc5e-5dd6-4668-9ffc-0a00c4f4bc27" providerId="ADAL" clId="{31D05DA3-2C2B-DA4C-AF42-5D87D673502C}" dt="2021-07-27T16:22:53.149" v="8127"/>
          <ac:spMkLst>
            <pc:docMk/>
            <pc:sldMk cId="213889126" sldId="428"/>
            <ac:spMk id="31" creationId="{67A2FE57-2002-544C-8215-EA56A7D88924}"/>
          </ac:spMkLst>
        </pc:spChg>
        <pc:spChg chg="del mod">
          <ac:chgData name="Murkin, George" userId="7c0ccc5e-5dd6-4668-9ffc-0a00c4f4bc27" providerId="ADAL" clId="{31D05DA3-2C2B-DA4C-AF42-5D87D673502C}" dt="2021-07-23T13:11:33.222" v="2195" actId="478"/>
          <ac:spMkLst>
            <pc:docMk/>
            <pc:sldMk cId="213889126" sldId="428"/>
            <ac:spMk id="32" creationId="{515147D9-E977-D04A-B788-8C5C8909E333}"/>
          </ac:spMkLst>
        </pc:spChg>
        <pc:spChg chg="mod topLvl">
          <ac:chgData name="Murkin, George" userId="7c0ccc5e-5dd6-4668-9ffc-0a00c4f4bc27" providerId="ADAL" clId="{31D05DA3-2C2B-DA4C-AF42-5D87D673502C}" dt="2021-07-27T16:22:53.149" v="8127"/>
          <ac:spMkLst>
            <pc:docMk/>
            <pc:sldMk cId="213889126" sldId="428"/>
            <ac:spMk id="33" creationId="{56245218-0349-1645-8B3C-F22935A66EA9}"/>
          </ac:spMkLst>
        </pc:spChg>
        <pc:spChg chg="del">
          <ac:chgData name="Murkin, George" userId="7c0ccc5e-5dd6-4668-9ffc-0a00c4f4bc27" providerId="ADAL" clId="{31D05DA3-2C2B-DA4C-AF42-5D87D673502C}" dt="2021-07-23T13:11:35.905" v="2197" actId="478"/>
          <ac:spMkLst>
            <pc:docMk/>
            <pc:sldMk cId="213889126" sldId="428"/>
            <ac:spMk id="35" creationId="{7CDF827B-4039-754F-873F-494A781EDAE9}"/>
          </ac:spMkLst>
        </pc:spChg>
        <pc:spChg chg="mod">
          <ac:chgData name="Murkin, George" userId="7c0ccc5e-5dd6-4668-9ffc-0a00c4f4bc27" providerId="ADAL" clId="{31D05DA3-2C2B-DA4C-AF42-5D87D673502C}" dt="2021-07-23T13:51:39.643" v="2555" actId="1076"/>
          <ac:spMkLst>
            <pc:docMk/>
            <pc:sldMk cId="213889126" sldId="428"/>
            <ac:spMk id="37" creationId="{D428CD81-445B-AA42-99BD-2FFECD7B7738}"/>
          </ac:spMkLst>
        </pc:spChg>
        <pc:spChg chg="mod">
          <ac:chgData name="Murkin, George" userId="7c0ccc5e-5dd6-4668-9ffc-0a00c4f4bc27" providerId="ADAL" clId="{31D05DA3-2C2B-DA4C-AF42-5D87D673502C}" dt="2021-09-02T10:26:53.287" v="34298"/>
          <ac:spMkLst>
            <pc:docMk/>
            <pc:sldMk cId="213889126" sldId="428"/>
            <ac:spMk id="69" creationId="{EBB4E0FA-55AF-F24F-A70B-DEB780DEC3A0}"/>
          </ac:spMkLst>
        </pc:spChg>
        <pc:grpChg chg="add del mod topLvl">
          <ac:chgData name="Murkin, George" userId="7c0ccc5e-5dd6-4668-9ffc-0a00c4f4bc27" providerId="ADAL" clId="{31D05DA3-2C2B-DA4C-AF42-5D87D673502C}" dt="2021-07-23T14:02:00.952" v="2659" actId="165"/>
          <ac:grpSpMkLst>
            <pc:docMk/>
            <pc:sldMk cId="213889126" sldId="428"/>
            <ac:grpSpMk id="3" creationId="{2ABF6B03-1AFA-D546-9991-C59A18D0E89C}"/>
          </ac:grpSpMkLst>
        </pc:grpChg>
        <pc:grpChg chg="add del mod">
          <ac:chgData name="Murkin, George" userId="7c0ccc5e-5dd6-4668-9ffc-0a00c4f4bc27" providerId="ADAL" clId="{31D05DA3-2C2B-DA4C-AF42-5D87D673502C}" dt="2021-07-23T13:21:01.079" v="2329" actId="165"/>
          <ac:grpSpMkLst>
            <pc:docMk/>
            <pc:sldMk cId="213889126" sldId="428"/>
            <ac:grpSpMk id="4" creationId="{B969D8ED-5182-CA44-85B1-27156C024E9A}"/>
          </ac:grpSpMkLst>
        </pc:grpChg>
        <pc:grpChg chg="add mod">
          <ac:chgData name="Murkin, George" userId="7c0ccc5e-5dd6-4668-9ffc-0a00c4f4bc27" providerId="ADAL" clId="{31D05DA3-2C2B-DA4C-AF42-5D87D673502C}" dt="2021-09-02T10:26:56.764" v="34299"/>
          <ac:grpSpMkLst>
            <pc:docMk/>
            <pc:sldMk cId="213889126" sldId="428"/>
            <ac:grpSpMk id="5" creationId="{E05B177F-012F-0742-8AE0-11A613EF41EB}"/>
          </ac:grpSpMkLst>
        </pc:grpChg>
        <pc:grpChg chg="add mod">
          <ac:chgData name="Murkin, George" userId="7c0ccc5e-5dd6-4668-9ffc-0a00c4f4bc27" providerId="ADAL" clId="{31D05DA3-2C2B-DA4C-AF42-5D87D673502C}" dt="2021-07-26T14:46:03.482" v="5616" actId="1035"/>
          <ac:grpSpMkLst>
            <pc:docMk/>
            <pc:sldMk cId="213889126" sldId="428"/>
            <ac:grpSpMk id="9" creationId="{F2B939A7-DB7F-CF46-A889-351C0375DD49}"/>
          </ac:grpSpMkLst>
        </pc:grpChg>
        <pc:grpChg chg="del">
          <ac:chgData name="Murkin, George" userId="7c0ccc5e-5dd6-4668-9ffc-0a00c4f4bc27" providerId="ADAL" clId="{31D05DA3-2C2B-DA4C-AF42-5D87D673502C}" dt="2021-07-23T13:12:01.989" v="2205" actId="165"/>
          <ac:grpSpMkLst>
            <pc:docMk/>
            <pc:sldMk cId="213889126" sldId="428"/>
            <ac:grpSpMk id="20" creationId="{E2E2EF60-4082-DE47-9B8A-AB4089BE4AA7}"/>
          </ac:grpSpMkLst>
        </pc:grpChg>
        <pc:grpChg chg="add mod">
          <ac:chgData name="Murkin, George" userId="7c0ccc5e-5dd6-4668-9ffc-0a00c4f4bc27" providerId="ADAL" clId="{31D05DA3-2C2B-DA4C-AF42-5D87D673502C}" dt="2021-07-26T14:46:18.450" v="5621" actId="1035"/>
          <ac:grpSpMkLst>
            <pc:docMk/>
            <pc:sldMk cId="213889126" sldId="428"/>
            <ac:grpSpMk id="34" creationId="{92D93441-8CCC-8D46-9C26-499F01A94A7D}"/>
          </ac:grpSpMkLst>
        </pc:grpChg>
        <pc:grpChg chg="mod">
          <ac:chgData name="Murkin, George" userId="7c0ccc5e-5dd6-4668-9ffc-0a00c4f4bc27" providerId="ADAL" clId="{31D05DA3-2C2B-DA4C-AF42-5D87D673502C}" dt="2021-07-23T13:12:59.497" v="2224" actId="1076"/>
          <ac:grpSpMkLst>
            <pc:docMk/>
            <pc:sldMk cId="213889126" sldId="428"/>
            <ac:grpSpMk id="67" creationId="{43271B8B-1C02-564E-9017-93301BEE4144}"/>
          </ac:grpSpMkLst>
        </pc:grpChg>
        <pc:graphicFrameChg chg="del mod">
          <ac:chgData name="Murkin, George" userId="7c0ccc5e-5dd6-4668-9ffc-0a00c4f4bc27" providerId="ADAL" clId="{31D05DA3-2C2B-DA4C-AF42-5D87D673502C}" dt="2021-07-23T13:11:19.022" v="2186" actId="478"/>
          <ac:graphicFrameMkLst>
            <pc:docMk/>
            <pc:sldMk cId="213889126" sldId="428"/>
            <ac:graphicFrameMk id="18" creationId="{8904484B-1E9E-8B41-80E4-8ABC25580431}"/>
          </ac:graphicFrameMkLst>
        </pc:graphicFrameChg>
        <pc:graphicFrameChg chg="mod topLvl">
          <ac:chgData name="Murkin, George" userId="7c0ccc5e-5dd6-4668-9ffc-0a00c4f4bc27" providerId="ADAL" clId="{31D05DA3-2C2B-DA4C-AF42-5D87D673502C}" dt="2021-09-02T10:26:56.764" v="34299"/>
          <ac:graphicFrameMkLst>
            <pc:docMk/>
            <pc:sldMk cId="213889126" sldId="428"/>
            <ac:graphicFrameMk id="23" creationId="{72A27587-E6DB-9242-8122-B61584BE013A}"/>
          </ac:graphicFrameMkLst>
        </pc:graphicFrameChg>
        <pc:graphicFrameChg chg="del">
          <ac:chgData name="Murkin, George" userId="7c0ccc5e-5dd6-4668-9ffc-0a00c4f4bc27" providerId="ADAL" clId="{31D05DA3-2C2B-DA4C-AF42-5D87D673502C}" dt="2021-07-23T13:11:30.783" v="2193" actId="478"/>
          <ac:graphicFrameMkLst>
            <pc:docMk/>
            <pc:sldMk cId="213889126" sldId="428"/>
            <ac:graphicFrameMk id="25" creationId="{FF1ECF20-A4E9-7142-879E-685AB2278937}"/>
          </ac:graphicFrameMkLst>
        </pc:graphicFrameChg>
        <pc:graphicFrameChg chg="add mod">
          <ac:chgData name="Murkin, George" userId="7c0ccc5e-5dd6-4668-9ffc-0a00c4f4bc27" providerId="ADAL" clId="{31D05DA3-2C2B-DA4C-AF42-5D87D673502C}" dt="2021-09-02T10:15:29.911" v="34034"/>
          <ac:graphicFrameMkLst>
            <pc:docMk/>
            <pc:sldMk cId="213889126" sldId="428"/>
            <ac:graphicFrameMk id="38" creationId="{00222689-493C-AE43-9999-EC5F7152A4D1}"/>
          </ac:graphicFrameMkLst>
        </pc:graphicFrameChg>
        <pc:cxnChg chg="add del mod">
          <ac:chgData name="Murkin, George" userId="7c0ccc5e-5dd6-4668-9ffc-0a00c4f4bc27" providerId="ADAL" clId="{31D05DA3-2C2B-DA4C-AF42-5D87D673502C}" dt="2021-07-23T13:51:21.092" v="2522" actId="478"/>
          <ac:cxnSpMkLst>
            <pc:docMk/>
            <pc:sldMk cId="213889126" sldId="428"/>
            <ac:cxnSpMk id="27" creationId="{C8FEA8AF-C59A-FB4C-9915-A0A8E1996579}"/>
          </ac:cxnSpMkLst>
        </pc:cxnChg>
        <pc:cxnChg chg="mod">
          <ac:chgData name="Murkin, George" userId="7c0ccc5e-5dd6-4668-9ffc-0a00c4f4bc27" providerId="ADAL" clId="{31D05DA3-2C2B-DA4C-AF42-5D87D673502C}" dt="2021-07-23T13:51:24.532" v="2523" actId="571"/>
          <ac:cxnSpMkLst>
            <pc:docMk/>
            <pc:sldMk cId="213889126" sldId="428"/>
            <ac:cxnSpMk id="36" creationId="{ABC21B75-995A-734B-9689-5B78BAC88EF9}"/>
          </ac:cxnSpMkLst>
        </pc:cxnChg>
        <pc:cxnChg chg="add mod">
          <ac:chgData name="Murkin, George" userId="7c0ccc5e-5dd6-4668-9ffc-0a00c4f4bc27" providerId="ADAL" clId="{31D05DA3-2C2B-DA4C-AF42-5D87D673502C}" dt="2021-07-26T14:46:25.135" v="5624" actId="1035"/>
          <ac:cxnSpMkLst>
            <pc:docMk/>
            <pc:sldMk cId="213889126" sldId="428"/>
            <ac:cxnSpMk id="39" creationId="{4D04ECF6-094C-F04F-9FDD-EC84EE94ECAA}"/>
          </ac:cxnSpMkLst>
        </pc:cxnChg>
        <pc:cxnChg chg="mod">
          <ac:chgData name="Murkin, George" userId="7c0ccc5e-5dd6-4668-9ffc-0a00c4f4bc27" providerId="ADAL" clId="{31D05DA3-2C2B-DA4C-AF42-5D87D673502C}" dt="2021-07-23T13:12:57.667" v="2223" actId="1037"/>
          <ac:cxnSpMkLst>
            <pc:docMk/>
            <pc:sldMk cId="213889126" sldId="428"/>
            <ac:cxnSpMk id="68" creationId="{C210C443-75C5-7D4C-ADC9-2A2208B7502A}"/>
          </ac:cxnSpMkLst>
        </pc:cxnChg>
      </pc:sldChg>
      <pc:sldChg chg="del">
        <pc:chgData name="Murkin, George" userId="7c0ccc5e-5dd6-4668-9ffc-0a00c4f4bc27" providerId="ADAL" clId="{31D05DA3-2C2B-DA4C-AF42-5D87D673502C}" dt="2021-07-20T15:12:51.101" v="984" actId="2696"/>
        <pc:sldMkLst>
          <pc:docMk/>
          <pc:sldMk cId="2878941532" sldId="429"/>
        </pc:sldMkLst>
      </pc:sldChg>
      <pc:sldChg chg="addSp delSp modSp del mod">
        <pc:chgData name="Murkin, George" userId="7c0ccc5e-5dd6-4668-9ffc-0a00c4f4bc27" providerId="ADAL" clId="{31D05DA3-2C2B-DA4C-AF42-5D87D673502C}" dt="2021-07-23T13:17:23.355" v="2266" actId="2696"/>
        <pc:sldMkLst>
          <pc:docMk/>
          <pc:sldMk cId="2891359800" sldId="430"/>
        </pc:sldMkLst>
        <pc:spChg chg="add del mod">
          <ac:chgData name="Murkin, George" userId="7c0ccc5e-5dd6-4668-9ffc-0a00c4f4bc27" providerId="ADAL" clId="{31D05DA3-2C2B-DA4C-AF42-5D87D673502C}" dt="2021-07-23T13:13:25.984" v="2231" actId="478"/>
          <ac:spMkLst>
            <pc:docMk/>
            <pc:sldMk cId="2891359800" sldId="430"/>
            <ac:spMk id="2" creationId="{32C98E28-620F-8846-B2EA-34F4E35904B9}"/>
          </ac:spMkLst>
        </pc:spChg>
        <pc:spChg chg="mod">
          <ac:chgData name="Murkin, George" userId="7c0ccc5e-5dd6-4668-9ffc-0a00c4f4bc27" providerId="ADAL" clId="{31D05DA3-2C2B-DA4C-AF42-5D87D673502C}" dt="2021-07-23T13:13:23.554" v="2230"/>
          <ac:spMkLst>
            <pc:docMk/>
            <pc:sldMk cId="2891359800" sldId="430"/>
            <ac:spMk id="15" creationId="{A4017202-04BE-0745-9C27-002D9B287972}"/>
          </ac:spMkLst>
        </pc:spChg>
        <pc:grpChg chg="add mod">
          <ac:chgData name="Murkin, George" userId="7c0ccc5e-5dd6-4668-9ffc-0a00c4f4bc27" providerId="ADAL" clId="{31D05DA3-2C2B-DA4C-AF42-5D87D673502C}" dt="2021-07-23T13:13:23.554" v="2230"/>
          <ac:grpSpMkLst>
            <pc:docMk/>
            <pc:sldMk cId="2891359800" sldId="430"/>
            <ac:grpSpMk id="10" creationId="{36F270F6-B246-5A40-B639-6DE86495A86E}"/>
          </ac:grpSpMkLst>
        </pc:grpChg>
        <pc:grpChg chg="del">
          <ac:chgData name="Murkin, George" userId="7c0ccc5e-5dd6-4668-9ffc-0a00c4f4bc27" providerId="ADAL" clId="{31D05DA3-2C2B-DA4C-AF42-5D87D673502C}" dt="2021-07-23T13:13:15.146" v="2227" actId="478"/>
          <ac:grpSpMkLst>
            <pc:docMk/>
            <pc:sldMk cId="2891359800" sldId="430"/>
            <ac:grpSpMk id="12" creationId="{9EB6D669-F820-8346-8924-D981565221D0}"/>
          </ac:grpSpMkLst>
        </pc:grpChg>
        <pc:graphicFrameChg chg="mod">
          <ac:chgData name="Murkin, George" userId="7c0ccc5e-5dd6-4668-9ffc-0a00c4f4bc27" providerId="ADAL" clId="{31D05DA3-2C2B-DA4C-AF42-5D87D673502C}" dt="2021-07-23T13:14:34.064" v="2242" actId="2711"/>
          <ac:graphicFrameMkLst>
            <pc:docMk/>
            <pc:sldMk cId="2891359800" sldId="430"/>
            <ac:graphicFrameMk id="9" creationId="{72C2A229-4CEC-9E40-A1F9-BCF52BA92325}"/>
          </ac:graphicFrameMkLst>
        </pc:graphicFrameChg>
        <pc:cxnChg chg="mod">
          <ac:chgData name="Murkin, George" userId="7c0ccc5e-5dd6-4668-9ffc-0a00c4f4bc27" providerId="ADAL" clId="{31D05DA3-2C2B-DA4C-AF42-5D87D673502C}" dt="2021-07-23T13:13:23.554" v="2230"/>
          <ac:cxnSpMkLst>
            <pc:docMk/>
            <pc:sldMk cId="2891359800" sldId="430"/>
            <ac:cxnSpMk id="11" creationId="{5B0B8DE2-E115-6645-9C4A-0BF455E30C48}"/>
          </ac:cxnSpMkLst>
        </pc:cxnChg>
      </pc:sldChg>
      <pc:sldChg chg="addSp delSp modSp del mod">
        <pc:chgData name="Murkin, George" userId="7c0ccc5e-5dd6-4668-9ffc-0a00c4f4bc27" providerId="ADAL" clId="{31D05DA3-2C2B-DA4C-AF42-5D87D673502C}" dt="2021-07-23T13:24:43.522" v="2366" actId="2696"/>
        <pc:sldMkLst>
          <pc:docMk/>
          <pc:sldMk cId="929678358" sldId="431"/>
        </pc:sldMkLst>
        <pc:spChg chg="mod">
          <ac:chgData name="Murkin, George" userId="7c0ccc5e-5dd6-4668-9ffc-0a00c4f4bc27" providerId="ADAL" clId="{31D05DA3-2C2B-DA4C-AF42-5D87D673502C}" dt="2021-07-23T13:23:43.714" v="2365"/>
          <ac:spMkLst>
            <pc:docMk/>
            <pc:sldMk cId="929678358" sldId="431"/>
            <ac:spMk id="13" creationId="{57F14764-0B4C-2F4F-8F2C-F0F165FD5F16}"/>
          </ac:spMkLst>
        </pc:spChg>
        <pc:spChg chg="mod">
          <ac:chgData name="Murkin, George" userId="7c0ccc5e-5dd6-4668-9ffc-0a00c4f4bc27" providerId="ADAL" clId="{31D05DA3-2C2B-DA4C-AF42-5D87D673502C}" dt="2021-07-23T13:23:43.714" v="2365"/>
          <ac:spMkLst>
            <pc:docMk/>
            <pc:sldMk cId="929678358" sldId="431"/>
            <ac:spMk id="14" creationId="{239B7414-1B31-5D4C-8A7D-1B3950CCAF8D}"/>
          </ac:spMkLst>
        </pc:spChg>
        <pc:spChg chg="mod">
          <ac:chgData name="Murkin, George" userId="7c0ccc5e-5dd6-4668-9ffc-0a00c4f4bc27" providerId="ADAL" clId="{31D05DA3-2C2B-DA4C-AF42-5D87D673502C}" dt="2021-07-23T13:23:43.714" v="2365"/>
          <ac:spMkLst>
            <pc:docMk/>
            <pc:sldMk cId="929678358" sldId="431"/>
            <ac:spMk id="15" creationId="{5B11E580-5FB1-FB46-9B36-11A0863AECD2}"/>
          </ac:spMkLst>
        </pc:spChg>
        <pc:spChg chg="mod">
          <ac:chgData name="Murkin, George" userId="7c0ccc5e-5dd6-4668-9ffc-0a00c4f4bc27" providerId="ADAL" clId="{31D05DA3-2C2B-DA4C-AF42-5D87D673502C}" dt="2021-07-23T13:23:43.714" v="2365"/>
          <ac:spMkLst>
            <pc:docMk/>
            <pc:sldMk cId="929678358" sldId="431"/>
            <ac:spMk id="16" creationId="{FC6EF829-49C4-1A47-BF87-BE9FC468F70D}"/>
          </ac:spMkLst>
        </pc:spChg>
        <pc:spChg chg="mod">
          <ac:chgData name="Murkin, George" userId="7c0ccc5e-5dd6-4668-9ffc-0a00c4f4bc27" providerId="ADAL" clId="{31D05DA3-2C2B-DA4C-AF42-5D87D673502C}" dt="2021-07-23T13:23:43.714" v="2365"/>
          <ac:spMkLst>
            <pc:docMk/>
            <pc:sldMk cId="929678358" sldId="431"/>
            <ac:spMk id="17" creationId="{A5866CA0-5A0D-974C-9BD4-0E1B78F8C378}"/>
          </ac:spMkLst>
        </pc:spChg>
        <pc:spChg chg="mod">
          <ac:chgData name="Murkin, George" userId="7c0ccc5e-5dd6-4668-9ffc-0a00c4f4bc27" providerId="ADAL" clId="{31D05DA3-2C2B-DA4C-AF42-5D87D673502C}" dt="2021-07-23T13:23:43.714" v="2365"/>
          <ac:spMkLst>
            <pc:docMk/>
            <pc:sldMk cId="929678358" sldId="431"/>
            <ac:spMk id="20" creationId="{54DE2561-A2CD-BF4B-90E9-FBD7ED67CF50}"/>
          </ac:spMkLst>
        </pc:spChg>
        <pc:spChg chg="mod">
          <ac:chgData name="Murkin, George" userId="7c0ccc5e-5dd6-4668-9ffc-0a00c4f4bc27" providerId="ADAL" clId="{31D05DA3-2C2B-DA4C-AF42-5D87D673502C}" dt="2021-07-23T13:23:39.206" v="2361" actId="1035"/>
          <ac:spMkLst>
            <pc:docMk/>
            <pc:sldMk cId="929678358" sldId="431"/>
            <ac:spMk id="25" creationId="{5E008048-9DA8-6E44-AB69-14CF927A4048}"/>
          </ac:spMkLst>
        </pc:spChg>
        <pc:spChg chg="mod">
          <ac:chgData name="Murkin, George" userId="7c0ccc5e-5dd6-4668-9ffc-0a00c4f4bc27" providerId="ADAL" clId="{31D05DA3-2C2B-DA4C-AF42-5D87D673502C}" dt="2021-07-23T13:23:43.714" v="2365"/>
          <ac:spMkLst>
            <pc:docMk/>
            <pc:sldMk cId="929678358" sldId="431"/>
            <ac:spMk id="26" creationId="{F3ACBB75-FAAF-2446-AE73-B7620B21C07A}"/>
          </ac:spMkLst>
        </pc:spChg>
        <pc:spChg chg="mod">
          <ac:chgData name="Murkin, George" userId="7c0ccc5e-5dd6-4668-9ffc-0a00c4f4bc27" providerId="ADAL" clId="{31D05DA3-2C2B-DA4C-AF42-5D87D673502C}" dt="2021-07-23T13:23:43.714" v="2365"/>
          <ac:spMkLst>
            <pc:docMk/>
            <pc:sldMk cId="929678358" sldId="431"/>
            <ac:spMk id="36" creationId="{A753634F-208F-0F40-B3CB-6EFD1DA31DE2}"/>
          </ac:spMkLst>
        </pc:spChg>
        <pc:spChg chg="mod">
          <ac:chgData name="Murkin, George" userId="7c0ccc5e-5dd6-4668-9ffc-0a00c4f4bc27" providerId="ADAL" clId="{31D05DA3-2C2B-DA4C-AF42-5D87D673502C}" dt="2021-07-23T13:23:43.714" v="2365"/>
          <ac:spMkLst>
            <pc:docMk/>
            <pc:sldMk cId="929678358" sldId="431"/>
            <ac:spMk id="39" creationId="{1F10F852-F598-C544-A086-7E9888DE7DF7}"/>
          </ac:spMkLst>
        </pc:spChg>
        <pc:spChg chg="add mod">
          <ac:chgData name="Murkin, George" userId="7c0ccc5e-5dd6-4668-9ffc-0a00c4f4bc27" providerId="ADAL" clId="{31D05DA3-2C2B-DA4C-AF42-5D87D673502C}" dt="2021-07-23T13:23:43.714" v="2365"/>
          <ac:spMkLst>
            <pc:docMk/>
            <pc:sldMk cId="929678358" sldId="431"/>
            <ac:spMk id="40" creationId="{747A7A25-2E0C-8349-ABD0-5A3B66D89455}"/>
          </ac:spMkLst>
        </pc:spChg>
        <pc:spChg chg="add mod">
          <ac:chgData name="Murkin, George" userId="7c0ccc5e-5dd6-4668-9ffc-0a00c4f4bc27" providerId="ADAL" clId="{31D05DA3-2C2B-DA4C-AF42-5D87D673502C}" dt="2021-07-23T13:23:43.714" v="2365"/>
          <ac:spMkLst>
            <pc:docMk/>
            <pc:sldMk cId="929678358" sldId="431"/>
            <ac:spMk id="41" creationId="{1BE0A656-148D-2548-B855-13A1B312E61B}"/>
          </ac:spMkLst>
        </pc:spChg>
        <pc:grpChg chg="add mod">
          <ac:chgData name="Murkin, George" userId="7c0ccc5e-5dd6-4668-9ffc-0a00c4f4bc27" providerId="ADAL" clId="{31D05DA3-2C2B-DA4C-AF42-5D87D673502C}" dt="2021-07-23T13:23:43.714" v="2365"/>
          <ac:grpSpMkLst>
            <pc:docMk/>
            <pc:sldMk cId="929678358" sldId="431"/>
            <ac:grpSpMk id="12" creationId="{99CCADC0-DD3C-D449-83B6-9D29AFC8D4C1}"/>
          </ac:grpSpMkLst>
        </pc:grpChg>
        <pc:grpChg chg="add mod">
          <ac:chgData name="Murkin, George" userId="7c0ccc5e-5dd6-4668-9ffc-0a00c4f4bc27" providerId="ADAL" clId="{31D05DA3-2C2B-DA4C-AF42-5D87D673502C}" dt="2021-07-23T13:23:43.714" v="2365"/>
          <ac:grpSpMkLst>
            <pc:docMk/>
            <pc:sldMk cId="929678358" sldId="431"/>
            <ac:grpSpMk id="18" creationId="{813F9A45-3F66-874E-B0C4-099AAC69C27D}"/>
          </ac:grpSpMkLst>
        </pc:grpChg>
        <pc:grpChg chg="add mod">
          <ac:chgData name="Murkin, George" userId="7c0ccc5e-5dd6-4668-9ffc-0a00c4f4bc27" providerId="ADAL" clId="{31D05DA3-2C2B-DA4C-AF42-5D87D673502C}" dt="2021-07-23T13:23:43.714" v="2365"/>
          <ac:grpSpMkLst>
            <pc:docMk/>
            <pc:sldMk cId="929678358" sldId="431"/>
            <ac:grpSpMk id="21" creationId="{5042EC40-C253-2643-BF3E-55C713DDFF53}"/>
          </ac:grpSpMkLst>
        </pc:grpChg>
        <pc:grpChg chg="mod">
          <ac:chgData name="Murkin, George" userId="7c0ccc5e-5dd6-4668-9ffc-0a00c4f4bc27" providerId="ADAL" clId="{31D05DA3-2C2B-DA4C-AF42-5D87D673502C}" dt="2021-07-23T13:23:42.408" v="2364" actId="1035"/>
          <ac:grpSpMkLst>
            <pc:docMk/>
            <pc:sldMk cId="929678358" sldId="431"/>
            <ac:grpSpMk id="23" creationId="{1FE78AA7-F1B4-3B47-8298-DB6C7DBCAE5E}"/>
          </ac:grpSpMkLst>
        </pc:grpChg>
        <pc:grpChg chg="del">
          <ac:chgData name="Murkin, George" userId="7c0ccc5e-5dd6-4668-9ffc-0a00c4f4bc27" providerId="ADAL" clId="{31D05DA3-2C2B-DA4C-AF42-5D87D673502C}" dt="2021-07-23T13:23:22.219" v="2346" actId="478"/>
          <ac:grpSpMkLst>
            <pc:docMk/>
            <pc:sldMk cId="929678358" sldId="431"/>
            <ac:grpSpMk id="28" creationId="{57C178E1-7755-1648-9030-40757A75EF92}"/>
          </ac:grpSpMkLst>
        </pc:grpChg>
        <pc:grpChg chg="add mod">
          <ac:chgData name="Murkin, George" userId="7c0ccc5e-5dd6-4668-9ffc-0a00c4f4bc27" providerId="ADAL" clId="{31D05DA3-2C2B-DA4C-AF42-5D87D673502C}" dt="2021-07-23T13:23:43.714" v="2365"/>
          <ac:grpSpMkLst>
            <pc:docMk/>
            <pc:sldMk cId="929678358" sldId="431"/>
            <ac:grpSpMk id="31" creationId="{B0A2ABDC-6760-7346-B81F-5E0A8540F3A6}"/>
          </ac:grpSpMkLst>
        </pc:grpChg>
        <pc:grpChg chg="add mod">
          <ac:chgData name="Murkin, George" userId="7c0ccc5e-5dd6-4668-9ffc-0a00c4f4bc27" providerId="ADAL" clId="{31D05DA3-2C2B-DA4C-AF42-5D87D673502C}" dt="2021-07-23T13:23:43.714" v="2365"/>
          <ac:grpSpMkLst>
            <pc:docMk/>
            <pc:sldMk cId="929678358" sldId="431"/>
            <ac:grpSpMk id="37" creationId="{418FB69A-54F8-B342-9941-9F07D7375A84}"/>
          </ac:grpSpMkLst>
        </pc:grpChg>
        <pc:graphicFrameChg chg="mod">
          <ac:chgData name="Murkin, George" userId="7c0ccc5e-5dd6-4668-9ffc-0a00c4f4bc27" providerId="ADAL" clId="{31D05DA3-2C2B-DA4C-AF42-5D87D673502C}" dt="2021-07-23T13:23:43.714" v="2365"/>
          <ac:graphicFrameMkLst>
            <pc:docMk/>
            <pc:sldMk cId="929678358" sldId="431"/>
            <ac:graphicFrameMk id="19" creationId="{E4B8E67F-575E-484A-939F-88110864789C}"/>
          </ac:graphicFrameMkLst>
        </pc:graphicFrameChg>
        <pc:graphicFrameChg chg="mod">
          <ac:chgData name="Murkin, George" userId="7c0ccc5e-5dd6-4668-9ffc-0a00c4f4bc27" providerId="ADAL" clId="{31D05DA3-2C2B-DA4C-AF42-5D87D673502C}" dt="2021-07-23T13:23:43.714" v="2365"/>
          <ac:graphicFrameMkLst>
            <pc:docMk/>
            <pc:sldMk cId="929678358" sldId="431"/>
            <ac:graphicFrameMk id="22" creationId="{9C7676D5-4870-984C-9FA8-8B39BBEC5213}"/>
          </ac:graphicFrameMkLst>
        </pc:graphicFrameChg>
        <pc:graphicFrameChg chg="mod">
          <ac:chgData name="Murkin, George" userId="7c0ccc5e-5dd6-4668-9ffc-0a00c4f4bc27" providerId="ADAL" clId="{31D05DA3-2C2B-DA4C-AF42-5D87D673502C}" dt="2021-07-23T13:23:43.714" v="2365"/>
          <ac:graphicFrameMkLst>
            <pc:docMk/>
            <pc:sldMk cId="929678358" sldId="431"/>
            <ac:graphicFrameMk id="35" creationId="{F6423311-5467-D24B-B958-86A03402AF33}"/>
          </ac:graphicFrameMkLst>
        </pc:graphicFrameChg>
        <pc:graphicFrameChg chg="mod">
          <ac:chgData name="Murkin, George" userId="7c0ccc5e-5dd6-4668-9ffc-0a00c4f4bc27" providerId="ADAL" clId="{31D05DA3-2C2B-DA4C-AF42-5D87D673502C}" dt="2021-07-23T13:23:43.714" v="2365"/>
          <ac:graphicFrameMkLst>
            <pc:docMk/>
            <pc:sldMk cId="929678358" sldId="431"/>
            <ac:graphicFrameMk id="38" creationId="{6CD163FD-3881-814C-86A7-5F898B3DFB97}"/>
          </ac:graphicFrameMkLst>
        </pc:graphicFrameChg>
        <pc:cxnChg chg="mod">
          <ac:chgData name="Murkin, George" userId="7c0ccc5e-5dd6-4668-9ffc-0a00c4f4bc27" providerId="ADAL" clId="{31D05DA3-2C2B-DA4C-AF42-5D87D673502C}" dt="2021-07-23T13:23:30.683" v="2355" actId="1037"/>
          <ac:cxnSpMkLst>
            <pc:docMk/>
            <pc:sldMk cId="929678358" sldId="431"/>
            <ac:cxnSpMk id="24" creationId="{B4004B7A-1023-A144-B9B6-6B42F1044845}"/>
          </ac:cxnSpMkLst>
        </pc:cxnChg>
        <pc:cxnChg chg="add mod">
          <ac:chgData name="Murkin, George" userId="7c0ccc5e-5dd6-4668-9ffc-0a00c4f4bc27" providerId="ADAL" clId="{31D05DA3-2C2B-DA4C-AF42-5D87D673502C}" dt="2021-07-23T13:23:43.714" v="2365"/>
          <ac:cxnSpMkLst>
            <pc:docMk/>
            <pc:sldMk cId="929678358" sldId="431"/>
            <ac:cxnSpMk id="27" creationId="{B863060B-1BCC-E641-97D9-BDCD9738ED3F}"/>
          </ac:cxnSpMkLst>
        </pc:cxnChg>
      </pc:sldChg>
      <pc:sldChg chg="delSp modSp new del mod ord">
        <pc:chgData name="Murkin, George" userId="7c0ccc5e-5dd6-4668-9ffc-0a00c4f4bc27" providerId="ADAL" clId="{31D05DA3-2C2B-DA4C-AF42-5D87D673502C}" dt="2021-07-26T13:06:24.959" v="4479" actId="2696"/>
        <pc:sldMkLst>
          <pc:docMk/>
          <pc:sldMk cId="721412411" sldId="432"/>
        </pc:sldMkLst>
        <pc:spChg chg="mod">
          <ac:chgData name="Murkin, George" userId="7c0ccc5e-5dd6-4668-9ffc-0a00c4f4bc27" providerId="ADAL" clId="{31D05DA3-2C2B-DA4C-AF42-5D87D673502C}" dt="2021-07-26T13:04:43.891" v="4460" actId="14100"/>
          <ac:spMkLst>
            <pc:docMk/>
            <pc:sldMk cId="721412411" sldId="432"/>
            <ac:spMk id="2" creationId="{60D64396-D23F-ED4F-8663-8EA4C37E9645}"/>
          </ac:spMkLst>
        </pc:spChg>
        <pc:spChg chg="del">
          <ac:chgData name="Murkin, George" userId="7c0ccc5e-5dd6-4668-9ffc-0a00c4f4bc27" providerId="ADAL" clId="{31D05DA3-2C2B-DA4C-AF42-5D87D673502C}" dt="2021-07-20T13:28:55.318" v="371" actId="478"/>
          <ac:spMkLst>
            <pc:docMk/>
            <pc:sldMk cId="721412411" sldId="432"/>
            <ac:spMk id="3" creationId="{A5E6F609-B6B6-3C4F-BF61-AA12D2E30C96}"/>
          </ac:spMkLst>
        </pc:spChg>
      </pc:sldChg>
      <pc:sldChg chg="addSp delSp modSp add del mod">
        <pc:chgData name="Murkin, George" userId="7c0ccc5e-5dd6-4668-9ffc-0a00c4f4bc27" providerId="ADAL" clId="{31D05DA3-2C2B-DA4C-AF42-5D87D673502C}" dt="2021-07-20T13:20:17.124" v="244" actId="2696"/>
        <pc:sldMkLst>
          <pc:docMk/>
          <pc:sldMk cId="2597689890" sldId="432"/>
        </pc:sldMkLst>
        <pc:spChg chg="mod">
          <ac:chgData name="Murkin, George" userId="7c0ccc5e-5dd6-4668-9ffc-0a00c4f4bc27" providerId="ADAL" clId="{31D05DA3-2C2B-DA4C-AF42-5D87D673502C}" dt="2021-07-20T13:13:35.946" v="188" actId="20577"/>
          <ac:spMkLst>
            <pc:docMk/>
            <pc:sldMk cId="2597689890" sldId="432"/>
            <ac:spMk id="29" creationId="{B845A0D7-65E3-9B46-9DD9-859E969C26BF}"/>
          </ac:spMkLst>
        </pc:spChg>
        <pc:spChg chg="mod">
          <ac:chgData name="Murkin, George" userId="7c0ccc5e-5dd6-4668-9ffc-0a00c4f4bc27" providerId="ADAL" clId="{31D05DA3-2C2B-DA4C-AF42-5D87D673502C}" dt="2021-07-20T13:13:44.461" v="210" actId="20577"/>
          <ac:spMkLst>
            <pc:docMk/>
            <pc:sldMk cId="2597689890" sldId="432"/>
            <ac:spMk id="30" creationId="{0E6B077C-3C13-4C45-B1DE-583D6A50EEEB}"/>
          </ac:spMkLst>
        </pc:spChg>
        <pc:spChg chg="del">
          <ac:chgData name="Murkin, George" userId="7c0ccc5e-5dd6-4668-9ffc-0a00c4f4bc27" providerId="ADAL" clId="{31D05DA3-2C2B-DA4C-AF42-5D87D673502C}" dt="2021-07-20T13:13:46.513" v="211" actId="478"/>
          <ac:spMkLst>
            <pc:docMk/>
            <pc:sldMk cId="2597689890" sldId="432"/>
            <ac:spMk id="32" creationId="{06183600-31C2-9D46-8D6B-B320BE243FE8}"/>
          </ac:spMkLst>
        </pc:spChg>
        <pc:spChg chg="del">
          <ac:chgData name="Murkin, George" userId="7c0ccc5e-5dd6-4668-9ffc-0a00c4f4bc27" providerId="ADAL" clId="{31D05DA3-2C2B-DA4C-AF42-5D87D673502C}" dt="2021-07-20T13:13:46.513" v="211" actId="478"/>
          <ac:spMkLst>
            <pc:docMk/>
            <pc:sldMk cId="2597689890" sldId="432"/>
            <ac:spMk id="33" creationId="{F9310001-BEDA-D549-8E5A-3E46C9EC4EBD}"/>
          </ac:spMkLst>
        </pc:spChg>
        <pc:spChg chg="mod">
          <ac:chgData name="Murkin, George" userId="7c0ccc5e-5dd6-4668-9ffc-0a00c4f4bc27" providerId="ADAL" clId="{31D05DA3-2C2B-DA4C-AF42-5D87D673502C}" dt="2021-07-20T13:13:39.558" v="201" actId="20577"/>
          <ac:spMkLst>
            <pc:docMk/>
            <pc:sldMk cId="2597689890" sldId="432"/>
            <ac:spMk id="34" creationId="{3AE48C52-499B-8C48-AB06-FA179EFF6B4A}"/>
          </ac:spMkLst>
        </pc:spChg>
        <pc:spChg chg="mod">
          <ac:chgData name="Murkin, George" userId="7c0ccc5e-5dd6-4668-9ffc-0a00c4f4bc27" providerId="ADAL" clId="{31D05DA3-2C2B-DA4C-AF42-5D87D673502C}" dt="2021-07-20T13:12:14.965" v="181"/>
          <ac:spMkLst>
            <pc:docMk/>
            <pc:sldMk cId="2597689890" sldId="432"/>
            <ac:spMk id="41" creationId="{6F0784B8-BABA-5846-95AE-56BFD982B587}"/>
          </ac:spMkLst>
        </pc:spChg>
        <pc:grpChg chg="del">
          <ac:chgData name="Murkin, George" userId="7c0ccc5e-5dd6-4668-9ffc-0a00c4f4bc27" providerId="ADAL" clId="{31D05DA3-2C2B-DA4C-AF42-5D87D673502C}" dt="2021-07-20T13:12:14.559" v="180" actId="478"/>
          <ac:grpSpMkLst>
            <pc:docMk/>
            <pc:sldMk cId="2597689890" sldId="432"/>
            <ac:grpSpMk id="23" creationId="{1FE78AA7-F1B4-3B47-8298-DB6C7DBCAE5E}"/>
          </ac:grpSpMkLst>
        </pc:grpChg>
        <pc:grpChg chg="mod">
          <ac:chgData name="Murkin, George" userId="7c0ccc5e-5dd6-4668-9ffc-0a00c4f4bc27" providerId="ADAL" clId="{31D05DA3-2C2B-DA4C-AF42-5D87D673502C}" dt="2021-07-20T13:13:52.105" v="212" actId="1076"/>
          <ac:grpSpMkLst>
            <pc:docMk/>
            <pc:sldMk cId="2597689890" sldId="432"/>
            <ac:grpSpMk id="28" creationId="{57C178E1-7755-1648-9030-40757A75EF92}"/>
          </ac:grpSpMkLst>
        </pc:grpChg>
        <pc:grpChg chg="add mod">
          <ac:chgData name="Murkin, George" userId="7c0ccc5e-5dd6-4668-9ffc-0a00c4f4bc27" providerId="ADAL" clId="{31D05DA3-2C2B-DA4C-AF42-5D87D673502C}" dt="2021-07-20T13:12:14.965" v="181"/>
          <ac:grpSpMkLst>
            <pc:docMk/>
            <pc:sldMk cId="2597689890" sldId="432"/>
            <ac:grpSpMk id="39" creationId="{EED07B18-E6CB-594B-A92F-71C900145CDD}"/>
          </ac:grpSpMkLst>
        </pc:grpChg>
        <pc:cxnChg chg="mod">
          <ac:chgData name="Murkin, George" userId="7c0ccc5e-5dd6-4668-9ffc-0a00c4f4bc27" providerId="ADAL" clId="{31D05DA3-2C2B-DA4C-AF42-5D87D673502C}" dt="2021-07-20T13:12:14.965" v="181"/>
          <ac:cxnSpMkLst>
            <pc:docMk/>
            <pc:sldMk cId="2597689890" sldId="432"/>
            <ac:cxnSpMk id="40" creationId="{20830C6B-D9D4-6C40-87CA-7AC874579893}"/>
          </ac:cxnSpMkLst>
        </pc:cxnChg>
      </pc:sldChg>
      <pc:sldChg chg="delSp modSp add del mod">
        <pc:chgData name="Murkin, George" userId="7c0ccc5e-5dd6-4668-9ffc-0a00c4f4bc27" providerId="ADAL" clId="{31D05DA3-2C2B-DA4C-AF42-5D87D673502C}" dt="2021-07-20T13:11:52.131" v="177" actId="2696"/>
        <pc:sldMkLst>
          <pc:docMk/>
          <pc:sldMk cId="2957810202" sldId="432"/>
        </pc:sldMkLst>
        <pc:spChg chg="del">
          <ac:chgData name="Murkin, George" userId="7c0ccc5e-5dd6-4668-9ffc-0a00c4f4bc27" providerId="ADAL" clId="{31D05DA3-2C2B-DA4C-AF42-5D87D673502C}" dt="2021-07-20T13:11:16.310" v="168" actId="478"/>
          <ac:spMkLst>
            <pc:docMk/>
            <pc:sldMk cId="2957810202" sldId="432"/>
            <ac:spMk id="2" creationId="{57A4CDA3-3BC2-C343-817D-722A06184145}"/>
          </ac:spMkLst>
        </pc:spChg>
        <pc:spChg chg="mod">
          <ac:chgData name="Murkin, George" userId="7c0ccc5e-5dd6-4668-9ffc-0a00c4f4bc27" providerId="ADAL" clId="{31D05DA3-2C2B-DA4C-AF42-5D87D673502C}" dt="2021-07-20T13:10:13.049" v="161" actId="1038"/>
          <ac:spMkLst>
            <pc:docMk/>
            <pc:sldMk cId="2957810202" sldId="432"/>
            <ac:spMk id="25" creationId="{5E008048-9DA8-6E44-AB69-14CF927A4048}"/>
          </ac:spMkLst>
        </pc:spChg>
        <pc:spChg chg="del">
          <ac:chgData name="Murkin, George" userId="7c0ccc5e-5dd6-4668-9ffc-0a00c4f4bc27" providerId="ADAL" clId="{31D05DA3-2C2B-DA4C-AF42-5D87D673502C}" dt="2021-07-20T13:11:16.310" v="168" actId="478"/>
          <ac:spMkLst>
            <pc:docMk/>
            <pc:sldMk cId="2957810202" sldId="432"/>
            <ac:spMk id="36" creationId="{BCFD29FC-830D-4C46-A14E-6E187D80A287}"/>
          </ac:spMkLst>
        </pc:spChg>
        <pc:grpChg chg="del">
          <ac:chgData name="Murkin, George" userId="7c0ccc5e-5dd6-4668-9ffc-0a00c4f4bc27" providerId="ADAL" clId="{31D05DA3-2C2B-DA4C-AF42-5D87D673502C}" dt="2021-07-20T13:11:16.310" v="168" actId="478"/>
          <ac:grpSpMkLst>
            <pc:docMk/>
            <pc:sldMk cId="2957810202" sldId="432"/>
            <ac:grpSpMk id="4" creationId="{BB82B03B-C6EF-E64D-BB91-7C71E2CCD75C}"/>
          </ac:grpSpMkLst>
        </pc:grpChg>
        <pc:grpChg chg="del">
          <ac:chgData name="Murkin, George" userId="7c0ccc5e-5dd6-4668-9ffc-0a00c4f4bc27" providerId="ADAL" clId="{31D05DA3-2C2B-DA4C-AF42-5D87D673502C}" dt="2021-07-20T13:11:16.310" v="168" actId="478"/>
          <ac:grpSpMkLst>
            <pc:docMk/>
            <pc:sldMk cId="2957810202" sldId="432"/>
            <ac:grpSpMk id="5" creationId="{F81A3A35-563A-B749-A506-E7235CA33311}"/>
          </ac:grpSpMkLst>
        </pc:grpChg>
        <pc:grpChg chg="del">
          <ac:chgData name="Murkin, George" userId="7c0ccc5e-5dd6-4668-9ffc-0a00c4f4bc27" providerId="ADAL" clId="{31D05DA3-2C2B-DA4C-AF42-5D87D673502C}" dt="2021-07-20T13:11:18.139" v="169" actId="478"/>
          <ac:grpSpMkLst>
            <pc:docMk/>
            <pc:sldMk cId="2957810202" sldId="432"/>
            <ac:grpSpMk id="6" creationId="{E5F20D98-2421-BD49-842D-1D9B4AF1A115}"/>
          </ac:grpSpMkLst>
        </pc:grpChg>
        <pc:grpChg chg="del">
          <ac:chgData name="Murkin, George" userId="7c0ccc5e-5dd6-4668-9ffc-0a00c4f4bc27" providerId="ADAL" clId="{31D05DA3-2C2B-DA4C-AF42-5D87D673502C}" dt="2021-07-20T13:11:16.310" v="168" actId="478"/>
          <ac:grpSpMkLst>
            <pc:docMk/>
            <pc:sldMk cId="2957810202" sldId="432"/>
            <ac:grpSpMk id="8" creationId="{213346D6-3629-354D-822A-39FD77546DB5}"/>
          </ac:grpSpMkLst>
        </pc:grpChg>
        <pc:grpChg chg="del mod">
          <ac:chgData name="Murkin, George" userId="7c0ccc5e-5dd6-4668-9ffc-0a00c4f4bc27" providerId="ADAL" clId="{31D05DA3-2C2B-DA4C-AF42-5D87D673502C}" dt="2021-07-20T13:11:27.236" v="171" actId="21"/>
          <ac:grpSpMkLst>
            <pc:docMk/>
            <pc:sldMk cId="2957810202" sldId="432"/>
            <ac:grpSpMk id="23" creationId="{1FE78AA7-F1B4-3B47-8298-DB6C7DBCAE5E}"/>
          </ac:grpSpMkLst>
        </pc:grpChg>
        <pc:grpChg chg="del">
          <ac:chgData name="Murkin, George" userId="7c0ccc5e-5dd6-4668-9ffc-0a00c4f4bc27" providerId="ADAL" clId="{31D05DA3-2C2B-DA4C-AF42-5D87D673502C}" dt="2021-07-20T13:11:16.310" v="168" actId="478"/>
          <ac:grpSpMkLst>
            <pc:docMk/>
            <pc:sldMk cId="2957810202" sldId="432"/>
            <ac:grpSpMk id="28" creationId="{57C178E1-7755-1648-9030-40757A75EF92}"/>
          </ac:grpSpMkLst>
        </pc:grpChg>
        <pc:cxnChg chg="mod">
          <ac:chgData name="Murkin, George" userId="7c0ccc5e-5dd6-4668-9ffc-0a00c4f4bc27" providerId="ADAL" clId="{31D05DA3-2C2B-DA4C-AF42-5D87D673502C}" dt="2021-07-20T13:10:02.460" v="156"/>
          <ac:cxnSpMkLst>
            <pc:docMk/>
            <pc:sldMk cId="2957810202" sldId="432"/>
            <ac:cxnSpMk id="24" creationId="{B4004B7A-1023-A144-B9B6-6B42F1044845}"/>
          </ac:cxnSpMkLst>
        </pc:cxnChg>
        <pc:cxnChg chg="del">
          <ac:chgData name="Murkin, George" userId="7c0ccc5e-5dd6-4668-9ffc-0a00c4f4bc27" providerId="ADAL" clId="{31D05DA3-2C2B-DA4C-AF42-5D87D673502C}" dt="2021-07-20T13:11:18.772" v="170" actId="478"/>
          <ac:cxnSpMkLst>
            <pc:docMk/>
            <pc:sldMk cId="2957810202" sldId="432"/>
            <ac:cxnSpMk id="37" creationId="{6E8F1048-E383-5049-AEE0-59F2687651E1}"/>
          </ac:cxnSpMkLst>
        </pc:cxnChg>
      </pc:sldChg>
      <pc:sldChg chg="addSp delSp modSp add mod ord setBg">
        <pc:chgData name="Murkin, George" userId="7c0ccc5e-5dd6-4668-9ffc-0a00c4f4bc27" providerId="ADAL" clId="{31D05DA3-2C2B-DA4C-AF42-5D87D673502C}" dt="2021-09-03T09:19:05.501" v="34484" actId="14100"/>
        <pc:sldMkLst>
          <pc:docMk/>
          <pc:sldMk cId="1901529877" sldId="433"/>
        </pc:sldMkLst>
        <pc:spChg chg="mod">
          <ac:chgData name="Murkin, George" userId="7c0ccc5e-5dd6-4668-9ffc-0a00c4f4bc27" providerId="ADAL" clId="{31D05DA3-2C2B-DA4C-AF42-5D87D673502C}" dt="2021-09-02T10:26:53.287" v="34298"/>
          <ac:spMkLst>
            <pc:docMk/>
            <pc:sldMk cId="1901529877" sldId="433"/>
            <ac:spMk id="2" creationId="{60D64396-D23F-ED4F-8663-8EA4C37E9645}"/>
          </ac:spMkLst>
        </pc:spChg>
        <pc:spChg chg="add del mod">
          <ac:chgData name="Murkin, George" userId="7c0ccc5e-5dd6-4668-9ffc-0a00c4f4bc27" providerId="ADAL" clId="{31D05DA3-2C2B-DA4C-AF42-5D87D673502C}" dt="2021-07-28T15:38:45.596" v="22416" actId="478"/>
          <ac:spMkLst>
            <pc:docMk/>
            <pc:sldMk cId="1901529877" sldId="433"/>
            <ac:spMk id="3" creationId="{5CF481AB-4A95-9447-91B6-205C54789B8D}"/>
          </ac:spMkLst>
        </pc:spChg>
        <pc:spChg chg="add">
          <ac:chgData name="Murkin, George" userId="7c0ccc5e-5dd6-4668-9ffc-0a00c4f4bc27" providerId="ADAL" clId="{31D05DA3-2C2B-DA4C-AF42-5D87D673502C}" dt="2021-09-03T09:18:21.546" v="34374"/>
          <ac:spMkLst>
            <pc:docMk/>
            <pc:sldMk cId="1901529877" sldId="433"/>
            <ac:spMk id="3" creationId="{A6F41886-5C31-9946-ABF2-D6C1568F8B47}"/>
          </ac:spMkLst>
        </pc:spChg>
        <pc:spChg chg="add mod">
          <ac:chgData name="Murkin, George" userId="7c0ccc5e-5dd6-4668-9ffc-0a00c4f4bc27" providerId="ADAL" clId="{31D05DA3-2C2B-DA4C-AF42-5D87D673502C}" dt="2021-09-02T10:26:53.287" v="34298"/>
          <ac:spMkLst>
            <pc:docMk/>
            <pc:sldMk cId="1901529877" sldId="433"/>
            <ac:spMk id="4" creationId="{DFCACBBA-8DD1-F447-B791-10FE61310DEC}"/>
          </ac:spMkLst>
        </pc:spChg>
        <pc:spChg chg="add mod">
          <ac:chgData name="Murkin, George" userId="7c0ccc5e-5dd6-4668-9ffc-0a00c4f4bc27" providerId="ADAL" clId="{31D05DA3-2C2B-DA4C-AF42-5D87D673502C}" dt="2021-07-28T15:46:04.573" v="22710" actId="14100"/>
          <ac:spMkLst>
            <pc:docMk/>
            <pc:sldMk cId="1901529877" sldId="433"/>
            <ac:spMk id="5" creationId="{6DDBF9B7-9675-0E4C-BD52-996626807BA4}"/>
          </ac:spMkLst>
        </pc:spChg>
        <pc:spChg chg="add mod">
          <ac:chgData name="Murkin, George" userId="7c0ccc5e-5dd6-4668-9ffc-0a00c4f4bc27" providerId="ADAL" clId="{31D05DA3-2C2B-DA4C-AF42-5D87D673502C}" dt="2021-09-03T09:19:05.501" v="34484" actId="14100"/>
          <ac:spMkLst>
            <pc:docMk/>
            <pc:sldMk cId="1901529877" sldId="433"/>
            <ac:spMk id="6" creationId="{3DCD11E8-7694-E84C-9966-04A78D52E267}"/>
          </ac:spMkLst>
        </pc:spChg>
        <pc:spChg chg="add mod">
          <ac:chgData name="Murkin, George" userId="7c0ccc5e-5dd6-4668-9ffc-0a00c4f4bc27" providerId="ADAL" clId="{31D05DA3-2C2B-DA4C-AF42-5D87D673502C}" dt="2021-09-03T09:19:02.342" v="34483" actId="1076"/>
          <ac:spMkLst>
            <pc:docMk/>
            <pc:sldMk cId="1901529877" sldId="433"/>
            <ac:spMk id="7" creationId="{D0D045BA-9287-D849-8906-C80389FC789B}"/>
          </ac:spMkLst>
        </pc:spChg>
        <pc:spChg chg="add mod">
          <ac:chgData name="Murkin, George" userId="7c0ccc5e-5dd6-4668-9ffc-0a00c4f4bc27" providerId="ADAL" clId="{31D05DA3-2C2B-DA4C-AF42-5D87D673502C}" dt="2021-09-03T09:18:30.998" v="34375"/>
          <ac:spMkLst>
            <pc:docMk/>
            <pc:sldMk cId="1901529877" sldId="433"/>
            <ac:spMk id="8" creationId="{5E29A5F6-F8DA-D848-861C-A236189A0525}"/>
          </ac:spMkLst>
        </pc:spChg>
      </pc:sldChg>
      <pc:sldChg chg="addSp delSp modSp add mod setBg addCm delCm modCm">
        <pc:chgData name="Murkin, George" userId="7c0ccc5e-5dd6-4668-9ffc-0a00c4f4bc27" providerId="ADAL" clId="{31D05DA3-2C2B-DA4C-AF42-5D87D673502C}" dt="2021-09-02T10:26:56.764" v="34299"/>
        <pc:sldMkLst>
          <pc:docMk/>
          <pc:sldMk cId="2866231930" sldId="434"/>
        </pc:sldMkLst>
        <pc:spChg chg="add del mod">
          <ac:chgData name="Murkin, George" userId="7c0ccc5e-5dd6-4668-9ffc-0a00c4f4bc27" providerId="ADAL" clId="{31D05DA3-2C2B-DA4C-AF42-5D87D673502C}" dt="2021-07-23T11:50:49.884" v="2084" actId="478"/>
          <ac:spMkLst>
            <pc:docMk/>
            <pc:sldMk cId="2866231930" sldId="434"/>
            <ac:spMk id="2" creationId="{9197DA76-393F-DF44-9E01-7802FCB3E8D8}"/>
          </ac:spMkLst>
        </pc:spChg>
        <pc:spChg chg="mod">
          <ac:chgData name="Murkin, George" userId="7c0ccc5e-5dd6-4668-9ffc-0a00c4f4bc27" providerId="ADAL" clId="{31D05DA3-2C2B-DA4C-AF42-5D87D673502C}" dt="2021-09-02T10:26:53.287" v="34298"/>
          <ac:spMkLst>
            <pc:docMk/>
            <pc:sldMk cId="2866231930" sldId="434"/>
            <ac:spMk id="7" creationId="{CB361E5C-23C9-5040-8D47-86835CC6CE2E}"/>
          </ac:spMkLst>
        </pc:spChg>
        <pc:spChg chg="add mod">
          <ac:chgData name="Murkin, George" userId="7c0ccc5e-5dd6-4668-9ffc-0a00c4f4bc27" providerId="ADAL" clId="{31D05DA3-2C2B-DA4C-AF42-5D87D673502C}" dt="2021-09-02T10:26:53.287" v="34298"/>
          <ac:spMkLst>
            <pc:docMk/>
            <pc:sldMk cId="2866231930" sldId="434"/>
            <ac:spMk id="10" creationId="{BC7158CB-5163-9746-B3D1-AB2BA879C186}"/>
          </ac:spMkLst>
        </pc:spChg>
        <pc:spChg chg="mod">
          <ac:chgData name="Murkin, George" userId="7c0ccc5e-5dd6-4668-9ffc-0a00c4f4bc27" providerId="ADAL" clId="{31D05DA3-2C2B-DA4C-AF42-5D87D673502C}" dt="2021-09-02T10:26:56.764" v="34299"/>
          <ac:spMkLst>
            <pc:docMk/>
            <pc:sldMk cId="2866231930" sldId="434"/>
            <ac:spMk id="13" creationId="{D7A70319-CC45-D04E-B1AD-1AB0C547A2B5}"/>
          </ac:spMkLst>
        </pc:spChg>
        <pc:spChg chg="add mod">
          <ac:chgData name="Murkin, George" userId="7c0ccc5e-5dd6-4668-9ffc-0a00c4f4bc27" providerId="ADAL" clId="{31D05DA3-2C2B-DA4C-AF42-5D87D673502C}" dt="2021-07-23T11:51:04.256" v="2085" actId="1076"/>
          <ac:spMkLst>
            <pc:docMk/>
            <pc:sldMk cId="2866231930" sldId="434"/>
            <ac:spMk id="23" creationId="{634049DF-F36D-9B4D-A2DD-4AAAF98D0D16}"/>
          </ac:spMkLst>
        </pc:spChg>
        <pc:spChg chg="mod">
          <ac:chgData name="Murkin, George" userId="7c0ccc5e-5dd6-4668-9ffc-0a00c4f4bc27" providerId="ADAL" clId="{31D05DA3-2C2B-DA4C-AF42-5D87D673502C}" dt="2021-07-20T14:16:21.680" v="870" actId="20577"/>
          <ac:spMkLst>
            <pc:docMk/>
            <pc:sldMk cId="2866231930" sldId="434"/>
            <ac:spMk id="31" creationId="{E43D3D73-A0FB-304B-AD14-FF9A68F604E8}"/>
          </ac:spMkLst>
        </pc:spChg>
        <pc:spChg chg="del">
          <ac:chgData name="Murkin, George" userId="7c0ccc5e-5dd6-4668-9ffc-0a00c4f4bc27" providerId="ADAL" clId="{31D05DA3-2C2B-DA4C-AF42-5D87D673502C}" dt="2021-07-20T14:11:44.299" v="829" actId="478"/>
          <ac:spMkLst>
            <pc:docMk/>
            <pc:sldMk cId="2866231930" sldId="434"/>
            <ac:spMk id="35" creationId="{455B8B3B-2F79-8A44-949D-081FEAE31B6F}"/>
          </ac:spMkLst>
        </pc:spChg>
        <pc:spChg chg="del">
          <ac:chgData name="Murkin, George" userId="7c0ccc5e-5dd6-4668-9ffc-0a00c4f4bc27" providerId="ADAL" clId="{31D05DA3-2C2B-DA4C-AF42-5D87D673502C}" dt="2021-07-20T14:11:44.299" v="829" actId="478"/>
          <ac:spMkLst>
            <pc:docMk/>
            <pc:sldMk cId="2866231930" sldId="434"/>
            <ac:spMk id="36" creationId="{B4A482C7-D3E7-0942-8CE6-4E945DA2958A}"/>
          </ac:spMkLst>
        </pc:spChg>
        <pc:spChg chg="add mod">
          <ac:chgData name="Murkin, George" userId="7c0ccc5e-5dd6-4668-9ffc-0a00c4f4bc27" providerId="ADAL" clId="{31D05DA3-2C2B-DA4C-AF42-5D87D673502C}" dt="2021-09-02T10:26:53.287" v="34298"/>
          <ac:spMkLst>
            <pc:docMk/>
            <pc:sldMk cId="2866231930" sldId="434"/>
            <ac:spMk id="40" creationId="{F89B3606-410A-C144-A369-CAF649004EE1}"/>
          </ac:spMkLst>
        </pc:spChg>
        <pc:spChg chg="del">
          <ac:chgData name="Murkin, George" userId="7c0ccc5e-5dd6-4668-9ffc-0a00c4f4bc27" providerId="ADAL" clId="{31D05DA3-2C2B-DA4C-AF42-5D87D673502C}" dt="2021-07-20T14:11:44.299" v="829" actId="478"/>
          <ac:spMkLst>
            <pc:docMk/>
            <pc:sldMk cId="2866231930" sldId="434"/>
            <ac:spMk id="42" creationId="{9F44C9DA-9498-6046-A7E9-1E07E0DD9858}"/>
          </ac:spMkLst>
        </pc:spChg>
        <pc:spChg chg="del">
          <ac:chgData name="Murkin, George" userId="7c0ccc5e-5dd6-4668-9ffc-0a00c4f4bc27" providerId="ADAL" clId="{31D05DA3-2C2B-DA4C-AF42-5D87D673502C}" dt="2021-07-20T14:11:44.299" v="829" actId="478"/>
          <ac:spMkLst>
            <pc:docMk/>
            <pc:sldMk cId="2866231930" sldId="434"/>
            <ac:spMk id="43" creationId="{C2599485-51AC-8F46-830B-F3B79B15F8FC}"/>
          </ac:spMkLst>
        </pc:spChg>
        <pc:spChg chg="del">
          <ac:chgData name="Murkin, George" userId="7c0ccc5e-5dd6-4668-9ffc-0a00c4f4bc27" providerId="ADAL" clId="{31D05DA3-2C2B-DA4C-AF42-5D87D673502C}" dt="2021-07-20T14:11:44.299" v="829" actId="478"/>
          <ac:spMkLst>
            <pc:docMk/>
            <pc:sldMk cId="2866231930" sldId="434"/>
            <ac:spMk id="44" creationId="{DED928FB-0D12-3F4F-8D56-D10ED153F526}"/>
          </ac:spMkLst>
        </pc:spChg>
        <pc:spChg chg="del">
          <ac:chgData name="Murkin, George" userId="7c0ccc5e-5dd6-4668-9ffc-0a00c4f4bc27" providerId="ADAL" clId="{31D05DA3-2C2B-DA4C-AF42-5D87D673502C}" dt="2021-07-20T14:11:44.299" v="829" actId="478"/>
          <ac:spMkLst>
            <pc:docMk/>
            <pc:sldMk cId="2866231930" sldId="434"/>
            <ac:spMk id="45" creationId="{D719395E-E684-564C-9647-AE9479109E23}"/>
          </ac:spMkLst>
        </pc:spChg>
        <pc:grpChg chg="add mod">
          <ac:chgData name="Murkin, George" userId="7c0ccc5e-5dd6-4668-9ffc-0a00c4f4bc27" providerId="ADAL" clId="{31D05DA3-2C2B-DA4C-AF42-5D87D673502C}" dt="2021-09-02T10:26:56.764" v="34299"/>
          <ac:grpSpMkLst>
            <pc:docMk/>
            <pc:sldMk cId="2866231930" sldId="434"/>
            <ac:grpSpMk id="11" creationId="{00F62C5A-3D9F-B646-90E8-171DBD01FEE1}"/>
          </ac:grpSpMkLst>
        </pc:grpChg>
        <pc:grpChg chg="del">
          <ac:chgData name="Murkin, George" userId="7c0ccc5e-5dd6-4668-9ffc-0a00c4f4bc27" providerId="ADAL" clId="{31D05DA3-2C2B-DA4C-AF42-5D87D673502C}" dt="2021-07-20T14:11:44.299" v="829" actId="478"/>
          <ac:grpSpMkLst>
            <pc:docMk/>
            <pc:sldMk cId="2866231930" sldId="434"/>
            <ac:grpSpMk id="25" creationId="{FC347890-8562-E64C-BDBC-8653B0CB47BB}"/>
          </ac:grpSpMkLst>
        </pc:grpChg>
        <pc:grpChg chg="del mod">
          <ac:chgData name="Murkin, George" userId="7c0ccc5e-5dd6-4668-9ffc-0a00c4f4bc27" providerId="ADAL" clId="{31D05DA3-2C2B-DA4C-AF42-5D87D673502C}" dt="2021-07-23T11:50:31.571" v="2078" actId="478"/>
          <ac:grpSpMkLst>
            <pc:docMk/>
            <pc:sldMk cId="2866231930" sldId="434"/>
            <ac:grpSpMk id="29" creationId="{40986481-A332-9943-9599-1B330E9CC257}"/>
          </ac:grpSpMkLst>
        </pc:grpChg>
        <pc:graphicFrameChg chg="add mod">
          <ac:chgData name="Murkin, George" userId="7c0ccc5e-5dd6-4668-9ffc-0a00c4f4bc27" providerId="ADAL" clId="{31D05DA3-2C2B-DA4C-AF42-5D87D673502C}" dt="2021-07-27T16:22:53.149" v="8127"/>
          <ac:graphicFrameMkLst>
            <pc:docMk/>
            <pc:sldMk cId="2866231930" sldId="434"/>
            <ac:graphicFrameMk id="22" creationId="{9B37F813-DE05-6746-8EE9-4DA12D313589}"/>
          </ac:graphicFrameMkLst>
        </pc:graphicFrameChg>
        <pc:graphicFrameChg chg="del">
          <ac:chgData name="Murkin, George" userId="7c0ccc5e-5dd6-4668-9ffc-0a00c4f4bc27" providerId="ADAL" clId="{31D05DA3-2C2B-DA4C-AF42-5D87D673502C}" dt="2021-07-20T14:11:44.299" v="829" actId="478"/>
          <ac:graphicFrameMkLst>
            <pc:docMk/>
            <pc:sldMk cId="2866231930" sldId="434"/>
            <ac:graphicFrameMk id="24" creationId="{D64A87E1-15B9-C145-A514-9BD86DD38F67}"/>
          </ac:graphicFrameMkLst>
        </pc:graphicFrameChg>
        <pc:graphicFrameChg chg="del">
          <ac:chgData name="Murkin, George" userId="7c0ccc5e-5dd6-4668-9ffc-0a00c4f4bc27" providerId="ADAL" clId="{31D05DA3-2C2B-DA4C-AF42-5D87D673502C}" dt="2021-07-20T14:11:44.299" v="829" actId="478"/>
          <ac:graphicFrameMkLst>
            <pc:docMk/>
            <pc:sldMk cId="2866231930" sldId="434"/>
            <ac:graphicFrameMk id="26" creationId="{FF56E05E-7839-BC41-AE28-FBD4F73EDFB1}"/>
          </ac:graphicFrameMkLst>
        </pc:graphicFrameChg>
        <pc:graphicFrameChg chg="del">
          <ac:chgData name="Murkin, George" userId="7c0ccc5e-5dd6-4668-9ffc-0a00c4f4bc27" providerId="ADAL" clId="{31D05DA3-2C2B-DA4C-AF42-5D87D673502C}" dt="2021-07-20T14:11:44.299" v="829" actId="478"/>
          <ac:graphicFrameMkLst>
            <pc:docMk/>
            <pc:sldMk cId="2866231930" sldId="434"/>
            <ac:graphicFrameMk id="38" creationId="{EF8DB435-C383-994F-B47D-3815037B599A}"/>
          </ac:graphicFrameMkLst>
        </pc:graphicFrameChg>
        <pc:graphicFrameChg chg="add mod">
          <ac:chgData name="Murkin, George" userId="7c0ccc5e-5dd6-4668-9ffc-0a00c4f4bc27" providerId="ADAL" clId="{31D05DA3-2C2B-DA4C-AF42-5D87D673502C}" dt="2021-07-27T16:22:53.149" v="8127"/>
          <ac:graphicFrameMkLst>
            <pc:docMk/>
            <pc:sldMk cId="2866231930" sldId="434"/>
            <ac:graphicFrameMk id="39" creationId="{E2C664CE-05B7-A547-81C9-008DA5E359E6}"/>
          </ac:graphicFrameMkLst>
        </pc:graphicFrameChg>
        <pc:cxnChg chg="mod">
          <ac:chgData name="Murkin, George" userId="7c0ccc5e-5dd6-4668-9ffc-0a00c4f4bc27" providerId="ADAL" clId="{31D05DA3-2C2B-DA4C-AF42-5D87D673502C}" dt="2021-09-02T10:26:56.764" v="34299"/>
          <ac:cxnSpMkLst>
            <pc:docMk/>
            <pc:sldMk cId="2866231930" sldId="434"/>
            <ac:cxnSpMk id="12" creationId="{B8D19287-6720-9B4B-AA00-F4B7A5774DF4}"/>
          </ac:cxnSpMkLst>
        </pc:cxnChg>
        <pc:cxnChg chg="mod">
          <ac:chgData name="Murkin, George" userId="7c0ccc5e-5dd6-4668-9ffc-0a00c4f4bc27" providerId="ADAL" clId="{31D05DA3-2C2B-DA4C-AF42-5D87D673502C}" dt="2021-07-20T14:11:14.236" v="822"/>
          <ac:cxnSpMkLst>
            <pc:docMk/>
            <pc:sldMk cId="2866231930" sldId="434"/>
            <ac:cxnSpMk id="30" creationId="{CA9742E0-757E-8F43-82AD-86A00DFD9115}"/>
          </ac:cxnSpMkLst>
        </pc:cxnChg>
        <pc:cxnChg chg="del">
          <ac:chgData name="Murkin, George" userId="7c0ccc5e-5dd6-4668-9ffc-0a00c4f4bc27" providerId="ADAL" clId="{31D05DA3-2C2B-DA4C-AF42-5D87D673502C}" dt="2021-07-20T14:11:44.299" v="829" actId="478"/>
          <ac:cxnSpMkLst>
            <pc:docMk/>
            <pc:sldMk cId="2866231930" sldId="434"/>
            <ac:cxnSpMk id="37" creationId="{F4D11D9E-5055-7C46-8496-683DB36C8D78}"/>
          </ac:cxnSpMkLst>
        </pc:cxnChg>
      </pc:sldChg>
      <pc:sldChg chg="modSp add del mod">
        <pc:chgData name="Murkin, George" userId="7c0ccc5e-5dd6-4668-9ffc-0a00c4f4bc27" providerId="ADAL" clId="{31D05DA3-2C2B-DA4C-AF42-5D87D673502C}" dt="2021-07-28T16:24:06.250" v="24785" actId="2696"/>
        <pc:sldMkLst>
          <pc:docMk/>
          <pc:sldMk cId="3730834252" sldId="435"/>
        </pc:sldMkLst>
        <pc:spChg chg="mod">
          <ac:chgData name="Murkin, George" userId="7c0ccc5e-5dd6-4668-9ffc-0a00c4f4bc27" providerId="ADAL" clId="{31D05DA3-2C2B-DA4C-AF42-5D87D673502C}" dt="2021-07-23T11:17:28.898" v="1799" actId="14100"/>
          <ac:spMkLst>
            <pc:docMk/>
            <pc:sldMk cId="3730834252" sldId="435"/>
            <ac:spMk id="2" creationId="{60D64396-D23F-ED4F-8663-8EA4C37E9645}"/>
          </ac:spMkLst>
        </pc:spChg>
      </pc:sldChg>
      <pc:sldChg chg="new del">
        <pc:chgData name="Murkin, George" userId="7c0ccc5e-5dd6-4668-9ffc-0a00c4f4bc27" providerId="ADAL" clId="{31D05DA3-2C2B-DA4C-AF42-5D87D673502C}" dt="2021-07-20T15:13:04.409" v="986" actId="2696"/>
        <pc:sldMkLst>
          <pc:docMk/>
          <pc:sldMk cId="3215229992" sldId="436"/>
        </pc:sldMkLst>
      </pc:sldChg>
      <pc:sldChg chg="add del">
        <pc:chgData name="Murkin, George" userId="7c0ccc5e-5dd6-4668-9ffc-0a00c4f4bc27" providerId="ADAL" clId="{31D05DA3-2C2B-DA4C-AF42-5D87D673502C}" dt="2021-07-20T15:13:22.008" v="988" actId="2696"/>
        <pc:sldMkLst>
          <pc:docMk/>
          <pc:sldMk cId="3650445701" sldId="436"/>
        </pc:sldMkLst>
      </pc:sldChg>
      <pc:sldChg chg="addSp delSp modSp add mod ord setBg addCm delCm modCm">
        <pc:chgData name="Murkin, George" userId="7c0ccc5e-5dd6-4668-9ffc-0a00c4f4bc27" providerId="ADAL" clId="{31D05DA3-2C2B-DA4C-AF42-5D87D673502C}" dt="2021-09-02T10:27:36.238" v="34305" actId="20577"/>
        <pc:sldMkLst>
          <pc:docMk/>
          <pc:sldMk cId="4229369896" sldId="436"/>
        </pc:sldMkLst>
        <pc:spChg chg="mod">
          <ac:chgData name="Murkin, George" userId="7c0ccc5e-5dd6-4668-9ffc-0a00c4f4bc27" providerId="ADAL" clId="{31D05DA3-2C2B-DA4C-AF42-5D87D673502C}" dt="2021-09-02T10:27:36.238" v="34305" actId="20577"/>
          <ac:spMkLst>
            <pc:docMk/>
            <pc:sldMk cId="4229369896" sldId="436"/>
            <ac:spMk id="7" creationId="{CB361E5C-23C9-5040-8D47-86835CC6CE2E}"/>
          </ac:spMkLst>
        </pc:spChg>
        <pc:spChg chg="add del mod">
          <ac:chgData name="Murkin, George" userId="7c0ccc5e-5dd6-4668-9ffc-0a00c4f4bc27" providerId="ADAL" clId="{31D05DA3-2C2B-DA4C-AF42-5D87D673502C}" dt="2021-07-26T14:43:21.998" v="5578" actId="478"/>
          <ac:spMkLst>
            <pc:docMk/>
            <pc:sldMk cId="4229369896" sldId="436"/>
            <ac:spMk id="22" creationId="{E5F9085C-15E5-9240-A3CD-0B90D1D594FE}"/>
          </ac:spMkLst>
        </pc:spChg>
        <pc:spChg chg="add mod">
          <ac:chgData name="Murkin, George" userId="7c0ccc5e-5dd6-4668-9ffc-0a00c4f4bc27" providerId="ADAL" clId="{31D05DA3-2C2B-DA4C-AF42-5D87D673502C}" dt="2021-07-27T16:22:53.149" v="8127"/>
          <ac:spMkLst>
            <pc:docMk/>
            <pc:sldMk cId="4229369896" sldId="436"/>
            <ac:spMk id="23" creationId="{2968F840-9751-E94A-BB3F-0E155FEC540D}"/>
          </ac:spMkLst>
        </pc:spChg>
        <pc:spChg chg="add del mod">
          <ac:chgData name="Murkin, George" userId="7c0ccc5e-5dd6-4668-9ffc-0a00c4f4bc27" providerId="ADAL" clId="{31D05DA3-2C2B-DA4C-AF42-5D87D673502C}" dt="2021-07-26T14:43:19.731" v="5577"/>
          <ac:spMkLst>
            <pc:docMk/>
            <pc:sldMk cId="4229369896" sldId="436"/>
            <ac:spMk id="24" creationId="{34DDA8AA-55FC-3C4E-8E44-26247080ABA2}"/>
          </ac:spMkLst>
        </pc:spChg>
        <pc:spChg chg="add mod">
          <ac:chgData name="Murkin, George" userId="7c0ccc5e-5dd6-4668-9ffc-0a00c4f4bc27" providerId="ADAL" clId="{31D05DA3-2C2B-DA4C-AF42-5D87D673502C}" dt="2021-07-27T16:22:53.149" v="8127"/>
          <ac:spMkLst>
            <pc:docMk/>
            <pc:sldMk cId="4229369896" sldId="436"/>
            <ac:spMk id="25" creationId="{C56F4E04-2F62-A244-BC7D-C02B2502A747}"/>
          </ac:spMkLst>
        </pc:spChg>
        <pc:spChg chg="add mod">
          <ac:chgData name="Murkin, George" userId="7c0ccc5e-5dd6-4668-9ffc-0a00c4f4bc27" providerId="ADAL" clId="{31D05DA3-2C2B-DA4C-AF42-5D87D673502C}" dt="2021-09-02T10:26:53.287" v="34298"/>
          <ac:spMkLst>
            <pc:docMk/>
            <pc:sldMk cId="4229369896" sldId="436"/>
            <ac:spMk id="26" creationId="{FB85B370-D688-A74D-B4A0-FA4A3C2B5DC0}"/>
          </ac:spMkLst>
        </pc:spChg>
        <pc:spChg chg="add mod">
          <ac:chgData name="Murkin, George" userId="7c0ccc5e-5dd6-4668-9ffc-0a00c4f4bc27" providerId="ADAL" clId="{31D05DA3-2C2B-DA4C-AF42-5D87D673502C}" dt="2021-07-27T16:22:53.149" v="8127"/>
          <ac:spMkLst>
            <pc:docMk/>
            <pc:sldMk cId="4229369896" sldId="436"/>
            <ac:spMk id="28" creationId="{6DE39EC8-0C1D-A74F-9847-6BA8CBAEA815}"/>
          </ac:spMkLst>
        </pc:spChg>
        <pc:spChg chg="mod">
          <ac:chgData name="Murkin, George" userId="7c0ccc5e-5dd6-4668-9ffc-0a00c4f4bc27" providerId="ADAL" clId="{31D05DA3-2C2B-DA4C-AF42-5D87D673502C}" dt="2021-07-20T15:16:58.287" v="994" actId="1038"/>
          <ac:spMkLst>
            <pc:docMk/>
            <pc:sldMk cId="4229369896" sldId="436"/>
            <ac:spMk id="31" creationId="{E43D3D73-A0FB-304B-AD14-FF9A68F604E8}"/>
          </ac:spMkLst>
        </pc:spChg>
        <pc:spChg chg="add mod">
          <ac:chgData name="Murkin, George" userId="7c0ccc5e-5dd6-4668-9ffc-0a00c4f4bc27" providerId="ADAL" clId="{31D05DA3-2C2B-DA4C-AF42-5D87D673502C}" dt="2021-07-27T16:22:53.149" v="8127"/>
          <ac:spMkLst>
            <pc:docMk/>
            <pc:sldMk cId="4229369896" sldId="436"/>
            <ac:spMk id="32" creationId="{EE7E690E-222C-CA47-8FD4-EAB439D017D5}"/>
          </ac:spMkLst>
        </pc:spChg>
        <pc:spChg chg="mod">
          <ac:chgData name="Murkin, George" userId="7c0ccc5e-5dd6-4668-9ffc-0a00c4f4bc27" providerId="ADAL" clId="{31D05DA3-2C2B-DA4C-AF42-5D87D673502C}" dt="2021-07-20T15:39:46.096" v="1211" actId="1076"/>
          <ac:spMkLst>
            <pc:docMk/>
            <pc:sldMk cId="4229369896" sldId="436"/>
            <ac:spMk id="35" creationId="{455B8B3B-2F79-8A44-949D-081FEAE31B6F}"/>
          </ac:spMkLst>
        </pc:spChg>
        <pc:spChg chg="mod">
          <ac:chgData name="Murkin, George" userId="7c0ccc5e-5dd6-4668-9ffc-0a00c4f4bc27" providerId="ADAL" clId="{31D05DA3-2C2B-DA4C-AF42-5D87D673502C}" dt="2021-09-02T10:26:56.764" v="34299"/>
          <ac:spMkLst>
            <pc:docMk/>
            <pc:sldMk cId="4229369896" sldId="436"/>
            <ac:spMk id="36" creationId="{B4A482C7-D3E7-0942-8CE6-4E945DA2958A}"/>
          </ac:spMkLst>
        </pc:spChg>
        <pc:spChg chg="del">
          <ac:chgData name="Murkin, George" userId="7c0ccc5e-5dd6-4668-9ffc-0a00c4f4bc27" providerId="ADAL" clId="{31D05DA3-2C2B-DA4C-AF42-5D87D673502C}" dt="2021-07-20T15:17:55.238" v="998" actId="478"/>
          <ac:spMkLst>
            <pc:docMk/>
            <pc:sldMk cId="4229369896" sldId="436"/>
            <ac:spMk id="42" creationId="{9F44C9DA-9498-6046-A7E9-1E07E0DD9858}"/>
          </ac:spMkLst>
        </pc:spChg>
        <pc:spChg chg="del">
          <ac:chgData name="Murkin, George" userId="7c0ccc5e-5dd6-4668-9ffc-0a00c4f4bc27" providerId="ADAL" clId="{31D05DA3-2C2B-DA4C-AF42-5D87D673502C}" dt="2021-07-20T15:17:55.238" v="998" actId="478"/>
          <ac:spMkLst>
            <pc:docMk/>
            <pc:sldMk cId="4229369896" sldId="436"/>
            <ac:spMk id="43" creationId="{C2599485-51AC-8F46-830B-F3B79B15F8FC}"/>
          </ac:spMkLst>
        </pc:spChg>
        <pc:spChg chg="del">
          <ac:chgData name="Murkin, George" userId="7c0ccc5e-5dd6-4668-9ffc-0a00c4f4bc27" providerId="ADAL" clId="{31D05DA3-2C2B-DA4C-AF42-5D87D673502C}" dt="2021-07-20T15:17:55.238" v="998" actId="478"/>
          <ac:spMkLst>
            <pc:docMk/>
            <pc:sldMk cId="4229369896" sldId="436"/>
            <ac:spMk id="44" creationId="{DED928FB-0D12-3F4F-8D56-D10ED153F526}"/>
          </ac:spMkLst>
        </pc:spChg>
        <pc:spChg chg="del">
          <ac:chgData name="Murkin, George" userId="7c0ccc5e-5dd6-4668-9ffc-0a00c4f4bc27" providerId="ADAL" clId="{31D05DA3-2C2B-DA4C-AF42-5D87D673502C}" dt="2021-07-20T15:17:55.238" v="998" actId="478"/>
          <ac:spMkLst>
            <pc:docMk/>
            <pc:sldMk cId="4229369896" sldId="436"/>
            <ac:spMk id="45" creationId="{D719395E-E684-564C-9647-AE9479109E23}"/>
          </ac:spMkLst>
        </pc:spChg>
        <pc:spChg chg="mod">
          <ac:chgData name="Murkin, George" userId="7c0ccc5e-5dd6-4668-9ffc-0a00c4f4bc27" providerId="ADAL" clId="{31D05DA3-2C2B-DA4C-AF42-5D87D673502C}" dt="2021-07-27T16:22:53.149" v="8127"/>
          <ac:spMkLst>
            <pc:docMk/>
            <pc:sldMk cId="4229369896" sldId="436"/>
            <ac:spMk id="47" creationId="{17D8A66F-3854-A144-AB2C-C2A6E3B888F6}"/>
          </ac:spMkLst>
        </pc:spChg>
        <pc:spChg chg="mod">
          <ac:chgData name="Murkin, George" userId="7c0ccc5e-5dd6-4668-9ffc-0a00c4f4bc27" providerId="ADAL" clId="{31D05DA3-2C2B-DA4C-AF42-5D87D673502C}" dt="2021-07-27T16:22:53.149" v="8127"/>
          <ac:spMkLst>
            <pc:docMk/>
            <pc:sldMk cId="4229369896" sldId="436"/>
            <ac:spMk id="48" creationId="{16E386F8-7702-FA46-BD95-31E42BBE32D4}"/>
          </ac:spMkLst>
        </pc:spChg>
        <pc:spChg chg="mod">
          <ac:chgData name="Murkin, George" userId="7c0ccc5e-5dd6-4668-9ffc-0a00c4f4bc27" providerId="ADAL" clId="{31D05DA3-2C2B-DA4C-AF42-5D87D673502C}" dt="2021-07-27T16:22:53.149" v="8127"/>
          <ac:spMkLst>
            <pc:docMk/>
            <pc:sldMk cId="4229369896" sldId="436"/>
            <ac:spMk id="49" creationId="{A943BC4B-062B-314B-9929-1D6F31CA4F38}"/>
          </ac:spMkLst>
        </pc:spChg>
        <pc:spChg chg="mod">
          <ac:chgData name="Murkin, George" userId="7c0ccc5e-5dd6-4668-9ffc-0a00c4f4bc27" providerId="ADAL" clId="{31D05DA3-2C2B-DA4C-AF42-5D87D673502C}" dt="2021-07-27T16:22:53.149" v="8127"/>
          <ac:spMkLst>
            <pc:docMk/>
            <pc:sldMk cId="4229369896" sldId="436"/>
            <ac:spMk id="50" creationId="{A1B4FEC3-87F4-8247-8C20-0CAA9B3D7009}"/>
          </ac:spMkLst>
        </pc:spChg>
        <pc:spChg chg="mod">
          <ac:chgData name="Murkin, George" userId="7c0ccc5e-5dd6-4668-9ffc-0a00c4f4bc27" providerId="ADAL" clId="{31D05DA3-2C2B-DA4C-AF42-5D87D673502C}" dt="2021-07-27T16:22:53.149" v="8127"/>
          <ac:spMkLst>
            <pc:docMk/>
            <pc:sldMk cId="4229369896" sldId="436"/>
            <ac:spMk id="51" creationId="{41D3495A-33CC-874A-BBDC-E5E5BD76C847}"/>
          </ac:spMkLst>
        </pc:spChg>
        <pc:grpChg chg="add mod">
          <ac:chgData name="Murkin, George" userId="7c0ccc5e-5dd6-4668-9ffc-0a00c4f4bc27" providerId="ADAL" clId="{31D05DA3-2C2B-DA4C-AF42-5D87D673502C}" dt="2021-07-20T15:24:50.499" v="1069" actId="1076"/>
          <ac:grpSpMkLst>
            <pc:docMk/>
            <pc:sldMk cId="4229369896" sldId="436"/>
            <ac:grpSpMk id="2" creationId="{F96377CA-9A4F-EF46-84FE-5ECA91AF016C}"/>
          </ac:grpSpMkLst>
        </pc:grpChg>
        <pc:grpChg chg="mod">
          <ac:chgData name="Murkin, George" userId="7c0ccc5e-5dd6-4668-9ffc-0a00c4f4bc27" providerId="ADAL" clId="{31D05DA3-2C2B-DA4C-AF42-5D87D673502C}" dt="2021-07-20T15:17:01.222" v="995" actId="1076"/>
          <ac:grpSpMkLst>
            <pc:docMk/>
            <pc:sldMk cId="4229369896" sldId="436"/>
            <ac:grpSpMk id="29" creationId="{40986481-A332-9943-9599-1B330E9CC257}"/>
          </ac:grpSpMkLst>
        </pc:grpChg>
        <pc:grpChg chg="mod">
          <ac:chgData name="Murkin, George" userId="7c0ccc5e-5dd6-4668-9ffc-0a00c4f4bc27" providerId="ADAL" clId="{31D05DA3-2C2B-DA4C-AF42-5D87D673502C}" dt="2021-07-20T15:24:50.499" v="1069" actId="1076"/>
          <ac:grpSpMkLst>
            <pc:docMk/>
            <pc:sldMk cId="4229369896" sldId="436"/>
            <ac:grpSpMk id="46" creationId="{DEDB6C21-A4A3-104B-B2A9-8329989F5604}"/>
          </ac:grpSpMkLst>
        </pc:grpChg>
        <pc:graphicFrameChg chg="add del mod">
          <ac:chgData name="Murkin, George" userId="7c0ccc5e-5dd6-4668-9ffc-0a00c4f4bc27" providerId="ADAL" clId="{31D05DA3-2C2B-DA4C-AF42-5D87D673502C}" dt="2021-07-20T15:19:08.262" v="1007" actId="21"/>
          <ac:graphicFrameMkLst>
            <pc:docMk/>
            <pc:sldMk cId="4229369896" sldId="436"/>
            <ac:graphicFrameMk id="22" creationId="{3EE42C56-124E-0B4B-A525-6579AC498C90}"/>
          </ac:graphicFrameMkLst>
        </pc:graphicFrameChg>
        <pc:graphicFrameChg chg="del">
          <ac:chgData name="Murkin, George" userId="7c0ccc5e-5dd6-4668-9ffc-0a00c4f4bc27" providerId="ADAL" clId="{31D05DA3-2C2B-DA4C-AF42-5D87D673502C}" dt="2021-07-20T15:17:55.238" v="998" actId="478"/>
          <ac:graphicFrameMkLst>
            <pc:docMk/>
            <pc:sldMk cId="4229369896" sldId="436"/>
            <ac:graphicFrameMk id="24" creationId="{D64A87E1-15B9-C145-A514-9BD86DD38F67}"/>
          </ac:graphicFrameMkLst>
        </pc:graphicFrameChg>
        <pc:graphicFrameChg chg="del">
          <ac:chgData name="Murkin, George" userId="7c0ccc5e-5dd6-4668-9ffc-0a00c4f4bc27" providerId="ADAL" clId="{31D05DA3-2C2B-DA4C-AF42-5D87D673502C}" dt="2021-07-20T15:17:55.238" v="998" actId="478"/>
          <ac:graphicFrameMkLst>
            <pc:docMk/>
            <pc:sldMk cId="4229369896" sldId="436"/>
            <ac:graphicFrameMk id="26" creationId="{FF56E05E-7839-BC41-AE28-FBD4F73EDFB1}"/>
          </ac:graphicFrameMkLst>
        </pc:graphicFrameChg>
        <pc:graphicFrameChg chg="add mod">
          <ac:chgData name="Murkin, George" userId="7c0ccc5e-5dd6-4668-9ffc-0a00c4f4bc27" providerId="ADAL" clId="{31D05DA3-2C2B-DA4C-AF42-5D87D673502C}" dt="2021-08-02T12:14:18.016" v="32934" actId="2085"/>
          <ac:graphicFrameMkLst>
            <pc:docMk/>
            <pc:sldMk cId="4229369896" sldId="436"/>
            <ac:graphicFrameMk id="27" creationId="{648C2682-66F7-E44E-ACAF-B7F7BC36CA5F}"/>
          </ac:graphicFrameMkLst>
        </pc:graphicFrameChg>
        <pc:graphicFrameChg chg="add mod">
          <ac:chgData name="Murkin, George" userId="7c0ccc5e-5dd6-4668-9ffc-0a00c4f4bc27" providerId="ADAL" clId="{31D05DA3-2C2B-DA4C-AF42-5D87D673502C}" dt="2021-07-20T15:24:26.477" v="1058" actId="164"/>
          <ac:graphicFrameMkLst>
            <pc:docMk/>
            <pc:sldMk cId="4229369896" sldId="436"/>
            <ac:graphicFrameMk id="33" creationId="{1C555BE4-C36A-DB41-A295-A977A9A039FB}"/>
          </ac:graphicFrameMkLst>
        </pc:graphicFrameChg>
        <pc:graphicFrameChg chg="del">
          <ac:chgData name="Murkin, George" userId="7c0ccc5e-5dd6-4668-9ffc-0a00c4f4bc27" providerId="ADAL" clId="{31D05DA3-2C2B-DA4C-AF42-5D87D673502C}" dt="2021-07-20T15:18:14.999" v="1000" actId="478"/>
          <ac:graphicFrameMkLst>
            <pc:docMk/>
            <pc:sldMk cId="4229369896" sldId="436"/>
            <ac:graphicFrameMk id="38" creationId="{EF8DB435-C383-994F-B47D-3815037B599A}"/>
          </ac:graphicFrameMkLst>
        </pc:graphicFrameChg>
        <pc:cxnChg chg="mod">
          <ac:chgData name="Murkin, George" userId="7c0ccc5e-5dd6-4668-9ffc-0a00c4f4bc27" providerId="ADAL" clId="{31D05DA3-2C2B-DA4C-AF42-5D87D673502C}" dt="2021-07-20T15:16:53.091" v="992"/>
          <ac:cxnSpMkLst>
            <pc:docMk/>
            <pc:sldMk cId="4229369896" sldId="436"/>
            <ac:cxnSpMk id="30" creationId="{CA9742E0-757E-8F43-82AD-86A00DFD9115}"/>
          </ac:cxnSpMkLst>
        </pc:cxnChg>
        <pc:cxnChg chg="mod">
          <ac:chgData name="Murkin, George" userId="7c0ccc5e-5dd6-4668-9ffc-0a00c4f4bc27" providerId="ADAL" clId="{31D05DA3-2C2B-DA4C-AF42-5D87D673502C}" dt="2021-07-20T15:24:50.499" v="1069" actId="1076"/>
          <ac:cxnSpMkLst>
            <pc:docMk/>
            <pc:sldMk cId="4229369896" sldId="436"/>
            <ac:cxnSpMk id="37" creationId="{F4D11D9E-5055-7C46-8496-683DB36C8D78}"/>
          </ac:cxnSpMkLst>
        </pc:cxnChg>
      </pc:sldChg>
      <pc:sldChg chg="modSp add del mod ord">
        <pc:chgData name="Murkin, George" userId="7c0ccc5e-5dd6-4668-9ffc-0a00c4f4bc27" providerId="ADAL" clId="{31D05DA3-2C2B-DA4C-AF42-5D87D673502C}" dt="2021-07-28T16:49:07.375" v="26527" actId="2696"/>
        <pc:sldMkLst>
          <pc:docMk/>
          <pc:sldMk cId="4108505553" sldId="437"/>
        </pc:sldMkLst>
        <pc:spChg chg="mod">
          <ac:chgData name="Murkin, George" userId="7c0ccc5e-5dd6-4668-9ffc-0a00c4f4bc27" providerId="ADAL" clId="{31D05DA3-2C2B-DA4C-AF42-5D87D673502C}" dt="2021-07-23T11:44:54.002" v="2050" actId="14100"/>
          <ac:spMkLst>
            <pc:docMk/>
            <pc:sldMk cId="4108505553" sldId="437"/>
            <ac:spMk id="2" creationId="{60D64396-D23F-ED4F-8663-8EA4C37E9645}"/>
          </ac:spMkLst>
        </pc:spChg>
      </pc:sldChg>
      <pc:sldChg chg="modSp add del mod">
        <pc:chgData name="Murkin, George" userId="7c0ccc5e-5dd6-4668-9ffc-0a00c4f4bc27" providerId="ADAL" clId="{31D05DA3-2C2B-DA4C-AF42-5D87D673502C}" dt="2021-07-28T19:35:13.266" v="27335" actId="2696"/>
        <pc:sldMkLst>
          <pc:docMk/>
          <pc:sldMk cId="2332685246" sldId="438"/>
        </pc:sldMkLst>
        <pc:spChg chg="mod">
          <ac:chgData name="Murkin, George" userId="7c0ccc5e-5dd6-4668-9ffc-0a00c4f4bc27" providerId="ADAL" clId="{31D05DA3-2C2B-DA4C-AF42-5D87D673502C}" dt="2021-07-26T09:13:56.975" v="3415" actId="20577"/>
          <ac:spMkLst>
            <pc:docMk/>
            <pc:sldMk cId="2332685246" sldId="438"/>
            <ac:spMk id="2" creationId="{60D64396-D23F-ED4F-8663-8EA4C37E9645}"/>
          </ac:spMkLst>
        </pc:spChg>
      </pc:sldChg>
      <pc:sldChg chg="addSp delSp modSp add mod ord setBg">
        <pc:chgData name="Murkin, George" userId="7c0ccc5e-5dd6-4668-9ffc-0a00c4f4bc27" providerId="ADAL" clId="{31D05DA3-2C2B-DA4C-AF42-5D87D673502C}" dt="2021-09-02T10:31:26.168" v="34372" actId="313"/>
        <pc:sldMkLst>
          <pc:docMk/>
          <pc:sldMk cId="1613011860" sldId="439"/>
        </pc:sldMkLst>
        <pc:spChg chg="mod">
          <ac:chgData name="Murkin, George" userId="7c0ccc5e-5dd6-4668-9ffc-0a00c4f4bc27" providerId="ADAL" clId="{31D05DA3-2C2B-DA4C-AF42-5D87D673502C}" dt="2021-09-02T10:31:26.168" v="34372" actId="313"/>
          <ac:spMkLst>
            <pc:docMk/>
            <pc:sldMk cId="1613011860" sldId="439"/>
            <ac:spMk id="7" creationId="{CB361E5C-23C9-5040-8D47-86835CC6CE2E}"/>
          </ac:spMkLst>
        </pc:spChg>
        <pc:spChg chg="add mod">
          <ac:chgData name="Murkin, George" userId="7c0ccc5e-5dd6-4668-9ffc-0a00c4f4bc27" providerId="ADAL" clId="{31D05DA3-2C2B-DA4C-AF42-5D87D673502C}" dt="2021-09-02T10:26:53.287" v="34298"/>
          <ac:spMkLst>
            <pc:docMk/>
            <pc:sldMk cId="1613011860" sldId="439"/>
            <ac:spMk id="8" creationId="{217CBDEF-7484-8A4B-9A6C-6C88A6F8C858}"/>
          </ac:spMkLst>
        </pc:spChg>
        <pc:spChg chg="mod">
          <ac:chgData name="Murkin, George" userId="7c0ccc5e-5dd6-4668-9ffc-0a00c4f4bc27" providerId="ADAL" clId="{31D05DA3-2C2B-DA4C-AF42-5D87D673502C}" dt="2021-07-29T08:19:58.583" v="31510" actId="313"/>
          <ac:spMkLst>
            <pc:docMk/>
            <pc:sldMk cId="1613011860" sldId="439"/>
            <ac:spMk id="15" creationId="{A4017202-04BE-0745-9C27-002D9B287972}"/>
          </ac:spMkLst>
        </pc:spChg>
        <pc:graphicFrameChg chg="add mod">
          <ac:chgData name="Murkin, George" userId="7c0ccc5e-5dd6-4668-9ffc-0a00c4f4bc27" providerId="ADAL" clId="{31D05DA3-2C2B-DA4C-AF42-5D87D673502C}" dt="2021-07-23T13:17:46.419" v="2274" actId="1035"/>
          <ac:graphicFrameMkLst>
            <pc:docMk/>
            <pc:sldMk cId="1613011860" sldId="439"/>
            <ac:graphicFrameMk id="2" creationId="{2B789015-8561-7644-98B2-219FBC538BF3}"/>
          </ac:graphicFrameMkLst>
        </pc:graphicFrameChg>
        <pc:graphicFrameChg chg="del">
          <ac:chgData name="Murkin, George" userId="7c0ccc5e-5dd6-4668-9ffc-0a00c4f4bc27" providerId="ADAL" clId="{31D05DA3-2C2B-DA4C-AF42-5D87D673502C}" dt="2021-07-23T13:15:30.350" v="2247" actId="478"/>
          <ac:graphicFrameMkLst>
            <pc:docMk/>
            <pc:sldMk cId="1613011860" sldId="439"/>
            <ac:graphicFrameMk id="9" creationId="{72C2A229-4CEC-9E40-A1F9-BCF52BA92325}"/>
          </ac:graphicFrameMkLst>
        </pc:graphicFrameChg>
      </pc:sldChg>
      <pc:sldChg chg="addSp modSp add mod ord setBg">
        <pc:chgData name="Murkin, George" userId="7c0ccc5e-5dd6-4668-9ffc-0a00c4f4bc27" providerId="ADAL" clId="{31D05DA3-2C2B-DA4C-AF42-5D87D673502C}" dt="2021-09-02T10:31:33.408" v="34373" actId="313"/>
        <pc:sldMkLst>
          <pc:docMk/>
          <pc:sldMk cId="3884927032" sldId="440"/>
        </pc:sldMkLst>
        <pc:spChg chg="mod">
          <ac:chgData name="Murkin, George" userId="7c0ccc5e-5dd6-4668-9ffc-0a00c4f4bc27" providerId="ADAL" clId="{31D05DA3-2C2B-DA4C-AF42-5D87D673502C}" dt="2021-09-02T10:31:33.408" v="34373" actId="313"/>
          <ac:spMkLst>
            <pc:docMk/>
            <pc:sldMk cId="3884927032" sldId="440"/>
            <ac:spMk id="7" creationId="{CB361E5C-23C9-5040-8D47-86835CC6CE2E}"/>
          </ac:spMkLst>
        </pc:spChg>
        <pc:spChg chg="add mod">
          <ac:chgData name="Murkin, George" userId="7c0ccc5e-5dd6-4668-9ffc-0a00c4f4bc27" providerId="ADAL" clId="{31D05DA3-2C2B-DA4C-AF42-5D87D673502C}" dt="2021-09-02T10:26:53.287" v="34298"/>
          <ac:spMkLst>
            <pc:docMk/>
            <pc:sldMk cId="3884927032" sldId="440"/>
            <ac:spMk id="8" creationId="{D8F17D80-188B-9A40-A193-79AD372B05B8}"/>
          </ac:spMkLst>
        </pc:spChg>
        <pc:spChg chg="mod">
          <ac:chgData name="Murkin, George" userId="7c0ccc5e-5dd6-4668-9ffc-0a00c4f4bc27" providerId="ADAL" clId="{31D05DA3-2C2B-DA4C-AF42-5D87D673502C}" dt="2021-09-02T10:26:53.287" v="34298"/>
          <ac:spMkLst>
            <pc:docMk/>
            <pc:sldMk cId="3884927032" sldId="440"/>
            <ac:spMk id="15" creationId="{A4017202-04BE-0745-9C27-002D9B287972}"/>
          </ac:spMkLst>
        </pc:spChg>
        <pc:graphicFrameChg chg="mod">
          <ac:chgData name="Murkin, George" userId="7c0ccc5e-5dd6-4668-9ffc-0a00c4f4bc27" providerId="ADAL" clId="{31D05DA3-2C2B-DA4C-AF42-5D87D673502C}" dt="2021-09-02T10:19:48.030" v="34119"/>
          <ac:graphicFrameMkLst>
            <pc:docMk/>
            <pc:sldMk cId="3884927032" sldId="440"/>
            <ac:graphicFrameMk id="2" creationId="{2B789015-8561-7644-98B2-219FBC538BF3}"/>
          </ac:graphicFrameMkLst>
        </pc:graphicFrameChg>
      </pc:sldChg>
      <pc:sldChg chg="addSp modSp add mod ord setBg">
        <pc:chgData name="Murkin, George" userId="7c0ccc5e-5dd6-4668-9ffc-0a00c4f4bc27" providerId="ADAL" clId="{31D05DA3-2C2B-DA4C-AF42-5D87D673502C}" dt="2021-09-02T10:26:53.287" v="34298"/>
        <pc:sldMkLst>
          <pc:docMk/>
          <pc:sldMk cId="1508338484" sldId="441"/>
        </pc:sldMkLst>
        <pc:spChg chg="mod">
          <ac:chgData name="Murkin, George" userId="7c0ccc5e-5dd6-4668-9ffc-0a00c4f4bc27" providerId="ADAL" clId="{31D05DA3-2C2B-DA4C-AF42-5D87D673502C}" dt="2021-09-02T10:26:53.287" v="34298"/>
          <ac:spMkLst>
            <pc:docMk/>
            <pc:sldMk cId="1508338484" sldId="441"/>
            <ac:spMk id="7" creationId="{CB361E5C-23C9-5040-8D47-86835CC6CE2E}"/>
          </ac:spMkLst>
        </pc:spChg>
        <pc:spChg chg="add mod">
          <ac:chgData name="Murkin, George" userId="7c0ccc5e-5dd6-4668-9ffc-0a00c4f4bc27" providerId="ADAL" clId="{31D05DA3-2C2B-DA4C-AF42-5D87D673502C}" dt="2021-09-02T10:26:53.287" v="34298"/>
          <ac:spMkLst>
            <pc:docMk/>
            <pc:sldMk cId="1508338484" sldId="441"/>
            <ac:spMk id="8" creationId="{4C9FDC92-E873-C748-953F-3C0519816CE5}"/>
          </ac:spMkLst>
        </pc:spChg>
        <pc:spChg chg="mod">
          <ac:chgData name="Murkin, George" userId="7c0ccc5e-5dd6-4668-9ffc-0a00c4f4bc27" providerId="ADAL" clId="{31D05DA3-2C2B-DA4C-AF42-5D87D673502C}" dt="2021-09-02T10:26:53.287" v="34298"/>
          <ac:spMkLst>
            <pc:docMk/>
            <pc:sldMk cId="1508338484" sldId="441"/>
            <ac:spMk id="15" creationId="{A4017202-04BE-0745-9C27-002D9B287972}"/>
          </ac:spMkLst>
        </pc:spChg>
        <pc:graphicFrameChg chg="mod">
          <ac:chgData name="Murkin, George" userId="7c0ccc5e-5dd6-4668-9ffc-0a00c4f4bc27" providerId="ADAL" clId="{31D05DA3-2C2B-DA4C-AF42-5D87D673502C}" dt="2021-07-23T13:42:30.971" v="2470"/>
          <ac:graphicFrameMkLst>
            <pc:docMk/>
            <pc:sldMk cId="1508338484" sldId="441"/>
            <ac:graphicFrameMk id="2" creationId="{2B789015-8561-7644-98B2-219FBC538BF3}"/>
          </ac:graphicFrameMkLst>
        </pc:graphicFrameChg>
      </pc:sldChg>
      <pc:sldChg chg="addSp delSp modSp add mod ord setBg addCm delCm modCm">
        <pc:chgData name="Murkin, George" userId="7c0ccc5e-5dd6-4668-9ffc-0a00c4f4bc27" providerId="ADAL" clId="{31D05DA3-2C2B-DA4C-AF42-5D87D673502C}" dt="2021-09-03T09:34:55.718" v="34831" actId="20577"/>
        <pc:sldMkLst>
          <pc:docMk/>
          <pc:sldMk cId="2803167421" sldId="442"/>
        </pc:sldMkLst>
        <pc:spChg chg="add mod">
          <ac:chgData name="Murkin, George" userId="7c0ccc5e-5dd6-4668-9ffc-0a00c4f4bc27" providerId="ADAL" clId="{31D05DA3-2C2B-DA4C-AF42-5D87D673502C}" dt="2021-07-29T14:58:50.374" v="32637" actId="14100"/>
          <ac:spMkLst>
            <pc:docMk/>
            <pc:sldMk cId="2803167421" sldId="442"/>
            <ac:spMk id="2" creationId="{67C6CBAA-133F-254B-B3B2-D2686EFCC1D2}"/>
          </ac:spMkLst>
        </pc:spChg>
        <pc:spChg chg="mod">
          <ac:chgData name="Murkin, George" userId="7c0ccc5e-5dd6-4668-9ffc-0a00c4f4bc27" providerId="ADAL" clId="{31D05DA3-2C2B-DA4C-AF42-5D87D673502C}" dt="2021-09-03T09:34:55.718" v="34831" actId="20577"/>
          <ac:spMkLst>
            <pc:docMk/>
            <pc:sldMk cId="2803167421" sldId="442"/>
            <ac:spMk id="7" creationId="{CB361E5C-23C9-5040-8D47-86835CC6CE2E}"/>
          </ac:spMkLst>
        </pc:spChg>
        <pc:spChg chg="add mod">
          <ac:chgData name="Murkin, George" userId="7c0ccc5e-5dd6-4668-9ffc-0a00c4f4bc27" providerId="ADAL" clId="{31D05DA3-2C2B-DA4C-AF42-5D87D673502C}" dt="2021-09-02T10:26:53.287" v="34298"/>
          <ac:spMkLst>
            <pc:docMk/>
            <pc:sldMk cId="2803167421" sldId="442"/>
            <ac:spMk id="9" creationId="{280EA80D-3AD9-F34A-9AD7-F434B3880954}"/>
          </ac:spMkLst>
        </pc:spChg>
        <pc:spChg chg="del">
          <ac:chgData name="Murkin, George" userId="7c0ccc5e-5dd6-4668-9ffc-0a00c4f4bc27" providerId="ADAL" clId="{31D05DA3-2C2B-DA4C-AF42-5D87D673502C}" dt="2021-07-23T14:31:39.586" v="2861" actId="478"/>
          <ac:spMkLst>
            <pc:docMk/>
            <pc:sldMk cId="2803167421" sldId="442"/>
            <ac:spMk id="22" creationId="{D8D637E0-B112-7042-983B-82EFE1C34167}"/>
          </ac:spMkLst>
        </pc:spChg>
        <pc:spChg chg="del">
          <ac:chgData name="Murkin, George" userId="7c0ccc5e-5dd6-4668-9ffc-0a00c4f4bc27" providerId="ADAL" clId="{31D05DA3-2C2B-DA4C-AF42-5D87D673502C}" dt="2021-07-23T14:31:39.586" v="2861" actId="478"/>
          <ac:spMkLst>
            <pc:docMk/>
            <pc:sldMk cId="2803167421" sldId="442"/>
            <ac:spMk id="23" creationId="{43D004F3-B9E2-A24F-848B-4797783FE024}"/>
          </ac:spMkLst>
        </pc:spChg>
        <pc:spChg chg="del">
          <ac:chgData name="Murkin, George" userId="7c0ccc5e-5dd6-4668-9ffc-0a00c4f4bc27" providerId="ADAL" clId="{31D05DA3-2C2B-DA4C-AF42-5D87D673502C}" dt="2021-07-23T14:31:39.586" v="2861" actId="478"/>
          <ac:spMkLst>
            <pc:docMk/>
            <pc:sldMk cId="2803167421" sldId="442"/>
            <ac:spMk id="25" creationId="{C9AB4E43-D42B-8B49-9D53-150AA408A423}"/>
          </ac:spMkLst>
        </pc:spChg>
        <pc:spChg chg="del">
          <ac:chgData name="Murkin, George" userId="7c0ccc5e-5dd6-4668-9ffc-0a00c4f4bc27" providerId="ADAL" clId="{31D05DA3-2C2B-DA4C-AF42-5D87D673502C}" dt="2021-07-23T14:31:39.586" v="2861" actId="478"/>
          <ac:spMkLst>
            <pc:docMk/>
            <pc:sldMk cId="2803167421" sldId="442"/>
            <ac:spMk id="27" creationId="{9DB33526-0F18-0D47-86D4-EBF2AA75F483}"/>
          </ac:spMkLst>
        </pc:spChg>
        <pc:spChg chg="mod">
          <ac:chgData name="Murkin, George" userId="7c0ccc5e-5dd6-4668-9ffc-0a00c4f4bc27" providerId="ADAL" clId="{31D05DA3-2C2B-DA4C-AF42-5D87D673502C}" dt="2021-07-23T14:32:05.624" v="2921" actId="207"/>
          <ac:spMkLst>
            <pc:docMk/>
            <pc:sldMk cId="2803167421" sldId="442"/>
            <ac:spMk id="31" creationId="{E43D3D73-A0FB-304B-AD14-FF9A68F604E8}"/>
          </ac:spMkLst>
        </pc:spChg>
        <pc:grpChg chg="del">
          <ac:chgData name="Murkin, George" userId="7c0ccc5e-5dd6-4668-9ffc-0a00c4f4bc27" providerId="ADAL" clId="{31D05DA3-2C2B-DA4C-AF42-5D87D673502C}" dt="2021-07-23T14:31:39.586" v="2861" actId="478"/>
          <ac:grpSpMkLst>
            <pc:docMk/>
            <pc:sldMk cId="2803167421" sldId="442"/>
            <ac:grpSpMk id="32" creationId="{54AB21C3-10C1-C14F-A77B-36FE4843F088}"/>
          </ac:grpSpMkLst>
        </pc:grpChg>
        <pc:grpChg chg="del">
          <ac:chgData name="Murkin, George" userId="7c0ccc5e-5dd6-4668-9ffc-0a00c4f4bc27" providerId="ADAL" clId="{31D05DA3-2C2B-DA4C-AF42-5D87D673502C}" dt="2021-07-23T14:31:39.586" v="2861" actId="478"/>
          <ac:grpSpMkLst>
            <pc:docMk/>
            <pc:sldMk cId="2803167421" sldId="442"/>
            <ac:grpSpMk id="46" creationId="{DEDB6C21-A4A3-104B-B2A9-8329989F5604}"/>
          </ac:grpSpMkLst>
        </pc:grpChg>
        <pc:graphicFrameChg chg="add mod">
          <ac:chgData name="Murkin, George" userId="7c0ccc5e-5dd6-4668-9ffc-0a00c4f4bc27" providerId="ADAL" clId="{31D05DA3-2C2B-DA4C-AF42-5D87D673502C}" dt="2021-09-02T10:17:57.314" v="34085"/>
          <ac:graphicFrameMkLst>
            <pc:docMk/>
            <pc:sldMk cId="2803167421" sldId="442"/>
            <ac:graphicFrameMk id="24" creationId="{A986E46A-F85F-7540-BEC0-052844BA7B59}"/>
          </ac:graphicFrameMkLst>
        </pc:graphicFrameChg>
        <pc:graphicFrameChg chg="del">
          <ac:chgData name="Murkin, George" userId="7c0ccc5e-5dd6-4668-9ffc-0a00c4f4bc27" providerId="ADAL" clId="{31D05DA3-2C2B-DA4C-AF42-5D87D673502C}" dt="2021-07-23T14:31:39.586" v="2861" actId="478"/>
          <ac:graphicFrameMkLst>
            <pc:docMk/>
            <pc:sldMk cId="2803167421" sldId="442"/>
            <ac:graphicFrameMk id="28" creationId="{8F2C2EC2-84BD-B445-829B-B5C0DB829463}"/>
          </ac:graphicFrameMkLst>
        </pc:graphicFrameChg>
        <pc:cxnChg chg="add mod">
          <ac:chgData name="Murkin, George" userId="7c0ccc5e-5dd6-4668-9ffc-0a00c4f4bc27" providerId="ADAL" clId="{31D05DA3-2C2B-DA4C-AF42-5D87D673502C}" dt="2021-07-23T14:37:35.594" v="2950" actId="1076"/>
          <ac:cxnSpMkLst>
            <pc:docMk/>
            <pc:sldMk cId="2803167421" sldId="442"/>
            <ac:cxnSpMk id="26" creationId="{32286038-646B-0D49-98DE-00FEB61A4848}"/>
          </ac:cxnSpMkLst>
        </pc:cxnChg>
        <pc:cxnChg chg="del">
          <ac:chgData name="Murkin, George" userId="7c0ccc5e-5dd6-4668-9ffc-0a00c4f4bc27" providerId="ADAL" clId="{31D05DA3-2C2B-DA4C-AF42-5D87D673502C}" dt="2021-07-23T14:31:39.586" v="2861" actId="478"/>
          <ac:cxnSpMkLst>
            <pc:docMk/>
            <pc:sldMk cId="2803167421" sldId="442"/>
            <ac:cxnSpMk id="36" creationId="{2F7E28E0-A3EC-094F-A726-060560539990}"/>
          </ac:cxnSpMkLst>
        </pc:cxnChg>
      </pc:sldChg>
      <pc:sldChg chg="addSp delSp modSp add del mod addCm modCm">
        <pc:chgData name="Murkin, George" userId="7c0ccc5e-5dd6-4668-9ffc-0a00c4f4bc27" providerId="ADAL" clId="{31D05DA3-2C2B-DA4C-AF42-5D87D673502C}" dt="2021-07-23T17:12:17.751" v="3123" actId="2696"/>
        <pc:sldMkLst>
          <pc:docMk/>
          <pc:sldMk cId="638148155" sldId="443"/>
        </pc:sldMkLst>
        <pc:spChg chg="mod">
          <ac:chgData name="Murkin, George" userId="7c0ccc5e-5dd6-4668-9ffc-0a00c4f4bc27" providerId="ADAL" clId="{31D05DA3-2C2B-DA4C-AF42-5D87D673502C}" dt="2021-07-23T15:08:06.594" v="3058" actId="113"/>
          <ac:spMkLst>
            <pc:docMk/>
            <pc:sldMk cId="638148155" sldId="443"/>
            <ac:spMk id="7" creationId="{CB361E5C-23C9-5040-8D47-86835CC6CE2E}"/>
          </ac:spMkLst>
        </pc:spChg>
        <pc:spChg chg="del">
          <ac:chgData name="Murkin, George" userId="7c0ccc5e-5dd6-4668-9ffc-0a00c4f4bc27" providerId="ADAL" clId="{31D05DA3-2C2B-DA4C-AF42-5D87D673502C}" dt="2021-07-23T14:52:27.690" v="2972" actId="478"/>
          <ac:spMkLst>
            <pc:docMk/>
            <pc:sldMk cId="638148155" sldId="443"/>
            <ac:spMk id="23" creationId="{2968F840-9751-E94A-BB3F-0E155FEC540D}"/>
          </ac:spMkLst>
        </pc:spChg>
        <pc:spChg chg="del">
          <ac:chgData name="Murkin, George" userId="7c0ccc5e-5dd6-4668-9ffc-0a00c4f4bc27" providerId="ADAL" clId="{31D05DA3-2C2B-DA4C-AF42-5D87D673502C}" dt="2021-07-23T14:52:27.690" v="2972" actId="478"/>
          <ac:spMkLst>
            <pc:docMk/>
            <pc:sldMk cId="638148155" sldId="443"/>
            <ac:spMk id="25" creationId="{C56F4E04-2F62-A244-BC7D-C02B2502A747}"/>
          </ac:spMkLst>
        </pc:spChg>
        <pc:spChg chg="mod topLvl">
          <ac:chgData name="Murkin, George" userId="7c0ccc5e-5dd6-4668-9ffc-0a00c4f4bc27" providerId="ADAL" clId="{31D05DA3-2C2B-DA4C-AF42-5D87D673502C}" dt="2021-07-23T17:10:35.192" v="3122" actId="20577"/>
          <ac:spMkLst>
            <pc:docMk/>
            <pc:sldMk cId="638148155" sldId="443"/>
            <ac:spMk id="31" creationId="{E43D3D73-A0FB-304B-AD14-FF9A68F604E8}"/>
          </ac:spMkLst>
        </pc:spChg>
        <pc:spChg chg="del">
          <ac:chgData name="Murkin, George" userId="7c0ccc5e-5dd6-4668-9ffc-0a00c4f4bc27" providerId="ADAL" clId="{31D05DA3-2C2B-DA4C-AF42-5D87D673502C}" dt="2021-07-23T14:52:27.690" v="2972" actId="478"/>
          <ac:spMkLst>
            <pc:docMk/>
            <pc:sldMk cId="638148155" sldId="443"/>
            <ac:spMk id="35" creationId="{455B8B3B-2F79-8A44-949D-081FEAE31B6F}"/>
          </ac:spMkLst>
        </pc:spChg>
        <pc:spChg chg="del">
          <ac:chgData name="Murkin, George" userId="7c0ccc5e-5dd6-4668-9ffc-0a00c4f4bc27" providerId="ADAL" clId="{31D05DA3-2C2B-DA4C-AF42-5D87D673502C}" dt="2021-07-23T14:52:27.690" v="2972" actId="478"/>
          <ac:spMkLst>
            <pc:docMk/>
            <pc:sldMk cId="638148155" sldId="443"/>
            <ac:spMk id="36" creationId="{B4A482C7-D3E7-0942-8CE6-4E945DA2958A}"/>
          </ac:spMkLst>
        </pc:spChg>
        <pc:grpChg chg="del">
          <ac:chgData name="Murkin, George" userId="7c0ccc5e-5dd6-4668-9ffc-0a00c4f4bc27" providerId="ADAL" clId="{31D05DA3-2C2B-DA4C-AF42-5D87D673502C}" dt="2021-07-23T14:52:27.690" v="2972" actId="478"/>
          <ac:grpSpMkLst>
            <pc:docMk/>
            <pc:sldMk cId="638148155" sldId="443"/>
            <ac:grpSpMk id="2" creationId="{F96377CA-9A4F-EF46-84FE-5ECA91AF016C}"/>
          </ac:grpSpMkLst>
        </pc:grpChg>
        <pc:grpChg chg="add mod">
          <ac:chgData name="Murkin, George" userId="7c0ccc5e-5dd6-4668-9ffc-0a00c4f4bc27" providerId="ADAL" clId="{31D05DA3-2C2B-DA4C-AF42-5D87D673502C}" dt="2021-07-23T14:53:15.205" v="3006" actId="1035"/>
          <ac:grpSpMkLst>
            <pc:docMk/>
            <pc:sldMk cId="638148155" sldId="443"/>
            <ac:grpSpMk id="3" creationId="{46870ED2-26B8-E447-B5C3-2C99D069B7B7}"/>
          </ac:grpSpMkLst>
        </pc:grpChg>
        <pc:grpChg chg="del mod">
          <ac:chgData name="Murkin, George" userId="7c0ccc5e-5dd6-4668-9ffc-0a00c4f4bc27" providerId="ADAL" clId="{31D05DA3-2C2B-DA4C-AF42-5D87D673502C}" dt="2021-07-23T14:52:57.844" v="2993" actId="165"/>
          <ac:grpSpMkLst>
            <pc:docMk/>
            <pc:sldMk cId="638148155" sldId="443"/>
            <ac:grpSpMk id="29" creationId="{40986481-A332-9943-9599-1B330E9CC257}"/>
          </ac:grpSpMkLst>
        </pc:grpChg>
        <pc:grpChg chg="del">
          <ac:chgData name="Murkin, George" userId="7c0ccc5e-5dd6-4668-9ffc-0a00c4f4bc27" providerId="ADAL" clId="{31D05DA3-2C2B-DA4C-AF42-5D87D673502C}" dt="2021-07-23T14:52:27.690" v="2972" actId="478"/>
          <ac:grpSpMkLst>
            <pc:docMk/>
            <pc:sldMk cId="638148155" sldId="443"/>
            <ac:grpSpMk id="46" creationId="{DEDB6C21-A4A3-104B-B2A9-8329989F5604}"/>
          </ac:grpSpMkLst>
        </pc:grpChg>
        <pc:graphicFrameChg chg="add del mod">
          <ac:chgData name="Murkin, George" userId="7c0ccc5e-5dd6-4668-9ffc-0a00c4f4bc27" providerId="ADAL" clId="{31D05DA3-2C2B-DA4C-AF42-5D87D673502C}" dt="2021-07-23T14:56:04.349" v="3025" actId="478"/>
          <ac:graphicFrameMkLst>
            <pc:docMk/>
            <pc:sldMk cId="638148155" sldId="443"/>
            <ac:graphicFrameMk id="22" creationId="{4E432943-4D1F-424B-9087-BCC928D86B47}"/>
          </ac:graphicFrameMkLst>
        </pc:graphicFrameChg>
        <pc:graphicFrameChg chg="add mod">
          <ac:chgData name="Murkin, George" userId="7c0ccc5e-5dd6-4668-9ffc-0a00c4f4bc27" providerId="ADAL" clId="{31D05DA3-2C2B-DA4C-AF42-5D87D673502C}" dt="2021-07-23T14:58:43.053" v="3052"/>
          <ac:graphicFrameMkLst>
            <pc:docMk/>
            <pc:sldMk cId="638148155" sldId="443"/>
            <ac:graphicFrameMk id="24" creationId="{4E1575BA-A90D-0040-B1BF-4F9710AAA0B3}"/>
          </ac:graphicFrameMkLst>
        </pc:graphicFrameChg>
        <pc:graphicFrameChg chg="add mod">
          <ac:chgData name="Murkin, George" userId="7c0ccc5e-5dd6-4668-9ffc-0a00c4f4bc27" providerId="ADAL" clId="{31D05DA3-2C2B-DA4C-AF42-5D87D673502C}" dt="2021-07-23T17:09:04.804" v="3112" actId="14100"/>
          <ac:graphicFrameMkLst>
            <pc:docMk/>
            <pc:sldMk cId="638148155" sldId="443"/>
            <ac:graphicFrameMk id="26" creationId="{848EF5F0-203B-724A-9C7A-1352B38450C8}"/>
          </ac:graphicFrameMkLst>
        </pc:graphicFrameChg>
        <pc:graphicFrameChg chg="del">
          <ac:chgData name="Murkin, George" userId="7c0ccc5e-5dd6-4668-9ffc-0a00c4f4bc27" providerId="ADAL" clId="{31D05DA3-2C2B-DA4C-AF42-5D87D673502C}" dt="2021-07-23T14:52:27.690" v="2972" actId="478"/>
          <ac:graphicFrameMkLst>
            <pc:docMk/>
            <pc:sldMk cId="638148155" sldId="443"/>
            <ac:graphicFrameMk id="27" creationId="{648C2682-66F7-E44E-ACAF-B7F7BC36CA5F}"/>
          </ac:graphicFrameMkLst>
        </pc:graphicFrameChg>
        <pc:cxnChg chg="mod topLvl">
          <ac:chgData name="Murkin, George" userId="7c0ccc5e-5dd6-4668-9ffc-0a00c4f4bc27" providerId="ADAL" clId="{31D05DA3-2C2B-DA4C-AF42-5D87D673502C}" dt="2021-07-23T14:53:08.708" v="3000" actId="164"/>
          <ac:cxnSpMkLst>
            <pc:docMk/>
            <pc:sldMk cId="638148155" sldId="443"/>
            <ac:cxnSpMk id="30" creationId="{CA9742E0-757E-8F43-82AD-86A00DFD9115}"/>
          </ac:cxnSpMkLst>
        </pc:cxnChg>
        <pc:cxnChg chg="del">
          <ac:chgData name="Murkin, George" userId="7c0ccc5e-5dd6-4668-9ffc-0a00c4f4bc27" providerId="ADAL" clId="{31D05DA3-2C2B-DA4C-AF42-5D87D673502C}" dt="2021-07-23T14:52:27.690" v="2972" actId="478"/>
          <ac:cxnSpMkLst>
            <pc:docMk/>
            <pc:sldMk cId="638148155" sldId="443"/>
            <ac:cxnSpMk id="37" creationId="{F4D11D9E-5055-7C46-8496-683DB36C8D78}"/>
          </ac:cxnSpMkLst>
        </pc:cxnChg>
      </pc:sldChg>
      <pc:sldChg chg="addSp delSp modSp new del mod">
        <pc:chgData name="Murkin, George" userId="7c0ccc5e-5dd6-4668-9ffc-0a00c4f4bc27" providerId="ADAL" clId="{31D05DA3-2C2B-DA4C-AF42-5D87D673502C}" dt="2021-07-26T09:42:11.669" v="3599" actId="2696"/>
        <pc:sldMkLst>
          <pc:docMk/>
          <pc:sldMk cId="3604822174" sldId="444"/>
        </pc:sldMkLst>
        <pc:spChg chg="mod">
          <ac:chgData name="Murkin, George" userId="7c0ccc5e-5dd6-4668-9ffc-0a00c4f4bc27" providerId="ADAL" clId="{31D05DA3-2C2B-DA4C-AF42-5D87D673502C}" dt="2021-07-23T17:04:40.771" v="3106" actId="20577"/>
          <ac:spMkLst>
            <pc:docMk/>
            <pc:sldMk cId="3604822174" sldId="444"/>
            <ac:spMk id="2" creationId="{D14089F9-E000-7149-8FAF-368DA90ECE43}"/>
          </ac:spMkLst>
        </pc:spChg>
        <pc:spChg chg="add del mod">
          <ac:chgData name="Murkin, George" userId="7c0ccc5e-5dd6-4668-9ffc-0a00c4f4bc27" providerId="ADAL" clId="{31D05DA3-2C2B-DA4C-AF42-5D87D673502C}" dt="2021-07-26T09:42:02.396" v="3598" actId="478"/>
          <ac:spMkLst>
            <pc:docMk/>
            <pc:sldMk cId="3604822174" sldId="444"/>
            <ac:spMk id="3" creationId="{32CC4F2B-DB8D-C54D-8FBC-D3BC2893A537}"/>
          </ac:spMkLst>
        </pc:spChg>
      </pc:sldChg>
      <pc:sldChg chg="modSp add del mod ord">
        <pc:chgData name="Murkin, George" userId="7c0ccc5e-5dd6-4668-9ffc-0a00c4f4bc27" providerId="ADAL" clId="{31D05DA3-2C2B-DA4C-AF42-5D87D673502C}" dt="2021-07-28T19:51:14.615" v="28437" actId="2696"/>
        <pc:sldMkLst>
          <pc:docMk/>
          <pc:sldMk cId="3874403375" sldId="445"/>
        </pc:sldMkLst>
        <pc:spChg chg="mod">
          <ac:chgData name="Murkin, George" userId="7c0ccc5e-5dd6-4668-9ffc-0a00c4f4bc27" providerId="ADAL" clId="{31D05DA3-2C2B-DA4C-AF42-5D87D673502C}" dt="2021-07-26T09:14:08.760" v="3434" actId="20577"/>
          <ac:spMkLst>
            <pc:docMk/>
            <pc:sldMk cId="3874403375" sldId="445"/>
            <ac:spMk id="2" creationId="{60D64396-D23F-ED4F-8663-8EA4C37E9645}"/>
          </ac:spMkLst>
        </pc:spChg>
      </pc:sldChg>
      <pc:sldChg chg="addSp delSp modSp add mod ord setBg addCm delCm modCm">
        <pc:chgData name="Murkin, George" userId="7c0ccc5e-5dd6-4668-9ffc-0a00c4f4bc27" providerId="ADAL" clId="{31D05DA3-2C2B-DA4C-AF42-5D87D673502C}" dt="2021-09-02T10:26:56.764" v="34299"/>
        <pc:sldMkLst>
          <pc:docMk/>
          <pc:sldMk cId="18904482" sldId="446"/>
        </pc:sldMkLst>
        <pc:spChg chg="add del mod">
          <ac:chgData name="Murkin, George" userId="7c0ccc5e-5dd6-4668-9ffc-0a00c4f4bc27" providerId="ADAL" clId="{31D05DA3-2C2B-DA4C-AF42-5D87D673502C}" dt="2021-07-26T09:24:42.532" v="3497"/>
          <ac:spMkLst>
            <pc:docMk/>
            <pc:sldMk cId="18904482" sldId="446"/>
            <ac:spMk id="3" creationId="{DFB39116-5425-CA44-9892-DC57950312ED}"/>
          </ac:spMkLst>
        </pc:spChg>
        <pc:spChg chg="add del mod">
          <ac:chgData name="Murkin, George" userId="7c0ccc5e-5dd6-4668-9ffc-0a00c4f4bc27" providerId="ADAL" clId="{31D05DA3-2C2B-DA4C-AF42-5D87D673502C}" dt="2021-07-26T09:31:30.148" v="3560"/>
          <ac:spMkLst>
            <pc:docMk/>
            <pc:sldMk cId="18904482" sldId="446"/>
            <ac:spMk id="5" creationId="{F7F0A2FC-AA5A-F543-BA78-89B206E3E819}"/>
          </ac:spMkLst>
        </pc:spChg>
        <pc:spChg chg="mod">
          <ac:chgData name="Murkin, George" userId="7c0ccc5e-5dd6-4668-9ffc-0a00c4f4bc27" providerId="ADAL" clId="{31D05DA3-2C2B-DA4C-AF42-5D87D673502C}" dt="2021-07-28T12:52:17.518" v="20352" actId="20577"/>
          <ac:spMkLst>
            <pc:docMk/>
            <pc:sldMk cId="18904482" sldId="446"/>
            <ac:spMk id="7" creationId="{CB361E5C-23C9-5040-8D47-86835CC6CE2E}"/>
          </ac:spMkLst>
        </pc:spChg>
        <pc:spChg chg="add mod">
          <ac:chgData name="Murkin, George" userId="7c0ccc5e-5dd6-4668-9ffc-0a00c4f4bc27" providerId="ADAL" clId="{31D05DA3-2C2B-DA4C-AF42-5D87D673502C}" dt="2021-07-26T14:44:45.760" v="5594" actId="1035"/>
          <ac:spMkLst>
            <pc:docMk/>
            <pc:sldMk cId="18904482" sldId="446"/>
            <ac:spMk id="12" creationId="{FA9A3428-35FC-5E43-9A9D-2CC8780D1341}"/>
          </ac:spMkLst>
        </pc:spChg>
        <pc:spChg chg="add mod">
          <ac:chgData name="Murkin, George" userId="7c0ccc5e-5dd6-4668-9ffc-0a00c4f4bc27" providerId="ADAL" clId="{31D05DA3-2C2B-DA4C-AF42-5D87D673502C}" dt="2021-09-02T10:26:53.287" v="34298"/>
          <ac:spMkLst>
            <pc:docMk/>
            <pc:sldMk cId="18904482" sldId="446"/>
            <ac:spMk id="14" creationId="{88587B76-C4CB-CE40-9C1B-E00E98AF7B17}"/>
          </ac:spMkLst>
        </pc:spChg>
        <pc:spChg chg="mod topLvl">
          <ac:chgData name="Murkin, George" userId="7c0ccc5e-5dd6-4668-9ffc-0a00c4f4bc27" providerId="ADAL" clId="{31D05DA3-2C2B-DA4C-AF42-5D87D673502C}" dt="2021-07-29T07:51:18.251" v="29471" actId="164"/>
          <ac:spMkLst>
            <pc:docMk/>
            <pc:sldMk cId="18904482" sldId="446"/>
            <ac:spMk id="15" creationId="{A4017202-04BE-0745-9C27-002D9B287972}"/>
          </ac:spMkLst>
        </pc:spChg>
        <pc:spChg chg="add mod">
          <ac:chgData name="Murkin, George" userId="7c0ccc5e-5dd6-4668-9ffc-0a00c4f4bc27" providerId="ADAL" clId="{31D05DA3-2C2B-DA4C-AF42-5D87D673502C}" dt="2021-09-02T10:26:56.764" v="34299"/>
          <ac:spMkLst>
            <pc:docMk/>
            <pc:sldMk cId="18904482" sldId="446"/>
            <ac:spMk id="16" creationId="{23D3CC03-2203-1948-BB79-38AB49F5C639}"/>
          </ac:spMkLst>
        </pc:spChg>
        <pc:spChg chg="add del mod">
          <ac:chgData name="Murkin, George" userId="7c0ccc5e-5dd6-4668-9ffc-0a00c4f4bc27" providerId="ADAL" clId="{31D05DA3-2C2B-DA4C-AF42-5D87D673502C}" dt="2021-07-29T07:48:27.328" v="29314" actId="478"/>
          <ac:spMkLst>
            <pc:docMk/>
            <pc:sldMk cId="18904482" sldId="446"/>
            <ac:spMk id="18" creationId="{2555A66E-95C5-B948-B089-021537CA1AF9}"/>
          </ac:spMkLst>
        </pc:spChg>
        <pc:grpChg chg="add mod">
          <ac:chgData name="Murkin, George" userId="7c0ccc5e-5dd6-4668-9ffc-0a00c4f4bc27" providerId="ADAL" clId="{31D05DA3-2C2B-DA4C-AF42-5D87D673502C}" dt="2021-07-29T07:51:24.071" v="29474" actId="1076"/>
          <ac:grpSpMkLst>
            <pc:docMk/>
            <pc:sldMk cId="18904482" sldId="446"/>
            <ac:grpSpMk id="3" creationId="{54072FDD-1E65-3C4F-B8F4-6FC275C8EA17}"/>
          </ac:grpSpMkLst>
        </pc:grpChg>
        <pc:grpChg chg="del mod">
          <ac:chgData name="Murkin, George" userId="7c0ccc5e-5dd6-4668-9ffc-0a00c4f4bc27" providerId="ADAL" clId="{31D05DA3-2C2B-DA4C-AF42-5D87D673502C}" dt="2021-07-29T07:50:53.574" v="29465" actId="165"/>
          <ac:grpSpMkLst>
            <pc:docMk/>
            <pc:sldMk cId="18904482" sldId="446"/>
            <ac:grpSpMk id="10" creationId="{36F270F6-B246-5A40-B639-6DE86495A86E}"/>
          </ac:grpSpMkLst>
        </pc:grpChg>
        <pc:graphicFrameChg chg="mod">
          <ac:chgData name="Murkin, George" userId="7c0ccc5e-5dd6-4668-9ffc-0a00c4f4bc27" providerId="ADAL" clId="{31D05DA3-2C2B-DA4C-AF42-5D87D673502C}" dt="2021-09-02T10:22:18.489" v="34256"/>
          <ac:graphicFrameMkLst>
            <pc:docMk/>
            <pc:sldMk cId="18904482" sldId="446"/>
            <ac:graphicFrameMk id="2" creationId="{2B789015-8561-7644-98B2-219FBC538BF3}"/>
          </ac:graphicFrameMkLst>
        </pc:graphicFrameChg>
        <pc:graphicFrameChg chg="add mod">
          <ac:chgData name="Murkin, George" userId="7c0ccc5e-5dd6-4668-9ffc-0a00c4f4bc27" providerId="ADAL" clId="{31D05DA3-2C2B-DA4C-AF42-5D87D673502C}" dt="2021-07-28T14:47:30.214" v="21505"/>
          <ac:graphicFrameMkLst>
            <pc:docMk/>
            <pc:sldMk cId="18904482" sldId="446"/>
            <ac:graphicFrameMk id="9" creationId="{44032BE7-E590-204F-BCCC-D0194A45B818}"/>
          </ac:graphicFrameMkLst>
        </pc:graphicFrameChg>
        <pc:graphicFrameChg chg="add del mod">
          <ac:chgData name="Murkin, George" userId="7c0ccc5e-5dd6-4668-9ffc-0a00c4f4bc27" providerId="ADAL" clId="{31D05DA3-2C2B-DA4C-AF42-5D87D673502C}" dt="2021-07-26T09:31:40.619" v="3565" actId="478"/>
          <ac:graphicFrameMkLst>
            <pc:docMk/>
            <pc:sldMk cId="18904482" sldId="446"/>
            <ac:graphicFrameMk id="14" creationId="{CB8B9471-3BF5-0B49-A156-3203883C0DBE}"/>
          </ac:graphicFrameMkLst>
        </pc:graphicFrameChg>
        <pc:graphicFrameChg chg="add mod">
          <ac:chgData name="Murkin, George" userId="7c0ccc5e-5dd6-4668-9ffc-0a00c4f4bc27" providerId="ADAL" clId="{31D05DA3-2C2B-DA4C-AF42-5D87D673502C}" dt="2021-07-28T14:47:35.365" v="21506"/>
          <ac:graphicFrameMkLst>
            <pc:docMk/>
            <pc:sldMk cId="18904482" sldId="446"/>
            <ac:graphicFrameMk id="17" creationId="{A7AF3853-BA82-8645-A53B-5E1151BEEF14}"/>
          </ac:graphicFrameMkLst>
        </pc:graphicFrameChg>
        <pc:cxnChg chg="mod topLvl">
          <ac:chgData name="Murkin, George" userId="7c0ccc5e-5dd6-4668-9ffc-0a00c4f4bc27" providerId="ADAL" clId="{31D05DA3-2C2B-DA4C-AF42-5D87D673502C}" dt="2021-07-29T07:51:18.251" v="29471" actId="164"/>
          <ac:cxnSpMkLst>
            <pc:docMk/>
            <pc:sldMk cId="18904482" sldId="446"/>
            <ac:cxnSpMk id="11" creationId="{5B0B8DE2-E115-6645-9C4A-0BF455E30C48}"/>
          </ac:cxnSpMkLst>
        </pc:cxnChg>
        <pc:cxnChg chg="add mod">
          <ac:chgData name="Murkin, George" userId="7c0ccc5e-5dd6-4668-9ffc-0a00c4f4bc27" providerId="ADAL" clId="{31D05DA3-2C2B-DA4C-AF42-5D87D673502C}" dt="2021-07-26T14:44:49.829" v="5598" actId="1035"/>
          <ac:cxnSpMkLst>
            <pc:docMk/>
            <pc:sldMk cId="18904482" sldId="446"/>
            <ac:cxnSpMk id="13" creationId="{5A7E388C-A4BD-3046-AAF7-BC9D9897497F}"/>
          </ac:cxnSpMkLst>
        </pc:cxnChg>
      </pc:sldChg>
      <pc:sldChg chg="add del">
        <pc:chgData name="Murkin, George" userId="7c0ccc5e-5dd6-4668-9ffc-0a00c4f4bc27" providerId="ADAL" clId="{31D05DA3-2C2B-DA4C-AF42-5D87D673502C}" dt="2021-07-26T10:05:39.277" v="3992" actId="2696"/>
        <pc:sldMkLst>
          <pc:docMk/>
          <pc:sldMk cId="517316700" sldId="447"/>
        </pc:sldMkLst>
      </pc:sldChg>
      <pc:sldChg chg="addSp delSp modSp add del mod">
        <pc:chgData name="Murkin, George" userId="7c0ccc5e-5dd6-4668-9ffc-0a00c4f4bc27" providerId="ADAL" clId="{31D05DA3-2C2B-DA4C-AF42-5D87D673502C}" dt="2021-07-28T16:40:46.884" v="25696" actId="2696"/>
        <pc:sldMkLst>
          <pc:docMk/>
          <pc:sldMk cId="1497661794" sldId="447"/>
        </pc:sldMkLst>
        <pc:spChg chg="mod">
          <ac:chgData name="Murkin, George" userId="7c0ccc5e-5dd6-4668-9ffc-0a00c4f4bc27" providerId="ADAL" clId="{31D05DA3-2C2B-DA4C-AF42-5D87D673502C}" dt="2021-07-26T12:06:42.706" v="4138" actId="20577"/>
          <ac:spMkLst>
            <pc:docMk/>
            <pc:sldMk cId="1497661794" sldId="447"/>
            <ac:spMk id="2" creationId="{60D64396-D23F-ED4F-8663-8EA4C37E9645}"/>
          </ac:spMkLst>
        </pc:spChg>
        <pc:graphicFrameChg chg="add del mod">
          <ac:chgData name="Murkin, George" userId="7c0ccc5e-5dd6-4668-9ffc-0a00c4f4bc27" providerId="ADAL" clId="{31D05DA3-2C2B-DA4C-AF42-5D87D673502C}" dt="2021-07-26T12:07:10.402" v="4142"/>
          <ac:graphicFrameMkLst>
            <pc:docMk/>
            <pc:sldMk cId="1497661794" sldId="447"/>
            <ac:graphicFrameMk id="3" creationId="{3CF205D6-BB99-AC48-BC59-50C44DFFD6ED}"/>
          </ac:graphicFrameMkLst>
        </pc:graphicFrameChg>
      </pc:sldChg>
      <pc:sldChg chg="addSp delSp modSp add mod setBg">
        <pc:chgData name="Murkin, George" userId="7c0ccc5e-5dd6-4668-9ffc-0a00c4f4bc27" providerId="ADAL" clId="{31D05DA3-2C2B-DA4C-AF42-5D87D673502C}" dt="2021-09-03T09:34:12.390" v="34821" actId="20577"/>
        <pc:sldMkLst>
          <pc:docMk/>
          <pc:sldMk cId="571670417" sldId="448"/>
        </pc:sldMkLst>
        <pc:spChg chg="mod">
          <ac:chgData name="Murkin, George" userId="7c0ccc5e-5dd6-4668-9ffc-0a00c4f4bc27" providerId="ADAL" clId="{31D05DA3-2C2B-DA4C-AF42-5D87D673502C}" dt="2021-09-02T10:26:53.287" v="34298"/>
          <ac:spMkLst>
            <pc:docMk/>
            <pc:sldMk cId="571670417" sldId="448"/>
            <ac:spMk id="7" creationId="{CB361E5C-23C9-5040-8D47-86835CC6CE2E}"/>
          </ac:spMkLst>
        </pc:spChg>
        <pc:spChg chg="add mod">
          <ac:chgData name="Murkin, George" userId="7c0ccc5e-5dd6-4668-9ffc-0a00c4f4bc27" providerId="ADAL" clId="{31D05DA3-2C2B-DA4C-AF42-5D87D673502C}" dt="2021-09-02T10:12:10.264" v="33907" actId="1076"/>
          <ac:spMkLst>
            <pc:docMk/>
            <pc:sldMk cId="571670417" sldId="448"/>
            <ac:spMk id="9" creationId="{AF4A026F-173B-6642-ADC7-9F2C5FE6FF32}"/>
          </ac:spMkLst>
        </pc:spChg>
        <pc:spChg chg="add mod">
          <ac:chgData name="Murkin, George" userId="7c0ccc5e-5dd6-4668-9ffc-0a00c4f4bc27" providerId="ADAL" clId="{31D05DA3-2C2B-DA4C-AF42-5D87D673502C}" dt="2021-07-27T16:22:53.149" v="8127"/>
          <ac:spMkLst>
            <pc:docMk/>
            <pc:sldMk cId="571670417" sldId="448"/>
            <ac:spMk id="12" creationId="{3CCAB773-32E5-7543-A223-31CAE4F47C2D}"/>
          </ac:spMkLst>
        </pc:spChg>
        <pc:spChg chg="add mod">
          <ac:chgData name="Murkin, George" userId="7c0ccc5e-5dd6-4668-9ffc-0a00c4f4bc27" providerId="ADAL" clId="{31D05DA3-2C2B-DA4C-AF42-5D87D673502C}" dt="2021-07-27T16:22:53.149" v="8127"/>
          <ac:spMkLst>
            <pc:docMk/>
            <pc:sldMk cId="571670417" sldId="448"/>
            <ac:spMk id="13" creationId="{467F8CE9-0C21-E047-A8B4-C5990887CEB7}"/>
          </ac:spMkLst>
        </pc:spChg>
        <pc:spChg chg="mod">
          <ac:chgData name="Murkin, George" userId="7c0ccc5e-5dd6-4668-9ffc-0a00c4f4bc27" providerId="ADAL" clId="{31D05DA3-2C2B-DA4C-AF42-5D87D673502C}" dt="2021-07-26T12:09:57.988" v="4167" actId="1036"/>
          <ac:spMkLst>
            <pc:docMk/>
            <pc:sldMk cId="571670417" sldId="448"/>
            <ac:spMk id="15" creationId="{A4017202-04BE-0745-9C27-002D9B287972}"/>
          </ac:spMkLst>
        </pc:spChg>
        <pc:spChg chg="add mod">
          <ac:chgData name="Murkin, George" userId="7c0ccc5e-5dd6-4668-9ffc-0a00c4f4bc27" providerId="ADAL" clId="{31D05DA3-2C2B-DA4C-AF42-5D87D673502C}" dt="2021-09-02T10:12:05.912" v="33906" actId="1076"/>
          <ac:spMkLst>
            <pc:docMk/>
            <pc:sldMk cId="571670417" sldId="448"/>
            <ac:spMk id="16" creationId="{29AE28C7-47FC-364E-AFFD-F54B1A5575F5}"/>
          </ac:spMkLst>
        </pc:spChg>
        <pc:spChg chg="mod">
          <ac:chgData name="Murkin, George" userId="7c0ccc5e-5dd6-4668-9ffc-0a00c4f4bc27" providerId="ADAL" clId="{31D05DA3-2C2B-DA4C-AF42-5D87D673502C}" dt="2021-07-26T12:12:56.448" v="4203"/>
          <ac:spMkLst>
            <pc:docMk/>
            <pc:sldMk cId="571670417" sldId="448"/>
            <ac:spMk id="20" creationId="{6D1B71B1-B352-EA4B-B07C-FFAB828C0AE2}"/>
          </ac:spMkLst>
        </pc:spChg>
        <pc:spChg chg="mod">
          <ac:chgData name="Murkin, George" userId="7c0ccc5e-5dd6-4668-9ffc-0a00c4f4bc27" providerId="ADAL" clId="{31D05DA3-2C2B-DA4C-AF42-5D87D673502C}" dt="2021-07-26T12:12:56.448" v="4203"/>
          <ac:spMkLst>
            <pc:docMk/>
            <pc:sldMk cId="571670417" sldId="448"/>
            <ac:spMk id="21" creationId="{18E8ECFD-85E6-D54C-9AFF-1AF151C545F0}"/>
          </ac:spMkLst>
        </pc:spChg>
        <pc:spChg chg="mod">
          <ac:chgData name="Murkin, George" userId="7c0ccc5e-5dd6-4668-9ffc-0a00c4f4bc27" providerId="ADAL" clId="{31D05DA3-2C2B-DA4C-AF42-5D87D673502C}" dt="2021-07-26T12:12:56.448" v="4203"/>
          <ac:spMkLst>
            <pc:docMk/>
            <pc:sldMk cId="571670417" sldId="448"/>
            <ac:spMk id="22" creationId="{917B9D50-F6C8-1944-93F5-05F9A4CA4439}"/>
          </ac:spMkLst>
        </pc:spChg>
        <pc:spChg chg="mod">
          <ac:chgData name="Murkin, George" userId="7c0ccc5e-5dd6-4668-9ffc-0a00c4f4bc27" providerId="ADAL" clId="{31D05DA3-2C2B-DA4C-AF42-5D87D673502C}" dt="2021-07-26T12:12:56.448" v="4203"/>
          <ac:spMkLst>
            <pc:docMk/>
            <pc:sldMk cId="571670417" sldId="448"/>
            <ac:spMk id="23" creationId="{D35FD9E5-E762-AB40-9401-686A2AE979D8}"/>
          </ac:spMkLst>
        </pc:spChg>
        <pc:spChg chg="mod">
          <ac:chgData name="Murkin, George" userId="7c0ccc5e-5dd6-4668-9ffc-0a00c4f4bc27" providerId="ADAL" clId="{31D05DA3-2C2B-DA4C-AF42-5D87D673502C}" dt="2021-07-26T12:12:56.448" v="4203"/>
          <ac:spMkLst>
            <pc:docMk/>
            <pc:sldMk cId="571670417" sldId="448"/>
            <ac:spMk id="25" creationId="{7A7103F6-3621-5441-B6B0-794BD525E55B}"/>
          </ac:spMkLst>
        </pc:spChg>
        <pc:spChg chg="add mod">
          <ac:chgData name="Murkin, George" userId="7c0ccc5e-5dd6-4668-9ffc-0a00c4f4bc27" providerId="ADAL" clId="{31D05DA3-2C2B-DA4C-AF42-5D87D673502C}" dt="2021-07-27T16:22:53.149" v="8127"/>
          <ac:spMkLst>
            <pc:docMk/>
            <pc:sldMk cId="571670417" sldId="448"/>
            <ac:spMk id="26" creationId="{5BC8FB1C-BC5A-844C-A538-67B89DDF5736}"/>
          </ac:spMkLst>
        </pc:spChg>
        <pc:spChg chg="add mod">
          <ac:chgData name="Murkin, George" userId="7c0ccc5e-5dd6-4668-9ffc-0a00c4f4bc27" providerId="ADAL" clId="{31D05DA3-2C2B-DA4C-AF42-5D87D673502C}" dt="2021-09-03T09:34:12.390" v="34821" actId="20577"/>
          <ac:spMkLst>
            <pc:docMk/>
            <pc:sldMk cId="571670417" sldId="448"/>
            <ac:spMk id="27" creationId="{542A220A-0CF6-D846-8C98-87CD0A39AF32}"/>
          </ac:spMkLst>
        </pc:spChg>
        <pc:spChg chg="add mod">
          <ac:chgData name="Murkin, George" userId="7c0ccc5e-5dd6-4668-9ffc-0a00c4f4bc27" providerId="ADAL" clId="{31D05DA3-2C2B-DA4C-AF42-5D87D673502C}" dt="2021-09-03T09:34:09.572" v="34820" actId="20577"/>
          <ac:spMkLst>
            <pc:docMk/>
            <pc:sldMk cId="571670417" sldId="448"/>
            <ac:spMk id="28" creationId="{D7D32F39-D528-9446-B0F5-B16B71645A52}"/>
          </ac:spMkLst>
        </pc:spChg>
        <pc:spChg chg="add mod">
          <ac:chgData name="Murkin, George" userId="7c0ccc5e-5dd6-4668-9ffc-0a00c4f4bc27" providerId="ADAL" clId="{31D05DA3-2C2B-DA4C-AF42-5D87D673502C}" dt="2021-09-03T09:34:06.906" v="34818" actId="20577"/>
          <ac:spMkLst>
            <pc:docMk/>
            <pc:sldMk cId="571670417" sldId="448"/>
            <ac:spMk id="29" creationId="{8FE71C89-F159-F94A-B49A-109855B03CCF}"/>
          </ac:spMkLst>
        </pc:spChg>
        <pc:spChg chg="add mod">
          <ac:chgData name="Murkin, George" userId="7c0ccc5e-5dd6-4668-9ffc-0a00c4f4bc27" providerId="ADAL" clId="{31D05DA3-2C2B-DA4C-AF42-5D87D673502C}" dt="2021-09-03T09:34:04.178" v="34817" actId="20577"/>
          <ac:spMkLst>
            <pc:docMk/>
            <pc:sldMk cId="571670417" sldId="448"/>
            <ac:spMk id="30" creationId="{B5D3D88F-5F78-3345-BE8B-54B311FEFCEF}"/>
          </ac:spMkLst>
        </pc:spChg>
        <pc:spChg chg="add mod">
          <ac:chgData name="Murkin, George" userId="7c0ccc5e-5dd6-4668-9ffc-0a00c4f4bc27" providerId="ADAL" clId="{31D05DA3-2C2B-DA4C-AF42-5D87D673502C}" dt="2021-07-26T12:33:41.095" v="4431" actId="1076"/>
          <ac:spMkLst>
            <pc:docMk/>
            <pc:sldMk cId="571670417" sldId="448"/>
            <ac:spMk id="31" creationId="{6B259AB7-91D7-F24A-9BF9-87FD665DB095}"/>
          </ac:spMkLst>
        </pc:spChg>
        <pc:spChg chg="add mod">
          <ac:chgData name="Murkin, George" userId="7c0ccc5e-5dd6-4668-9ffc-0a00c4f4bc27" providerId="ADAL" clId="{31D05DA3-2C2B-DA4C-AF42-5D87D673502C}" dt="2021-09-02T10:26:56.764" v="34299"/>
          <ac:spMkLst>
            <pc:docMk/>
            <pc:sldMk cId="571670417" sldId="448"/>
            <ac:spMk id="32" creationId="{87954AE2-3F92-224E-9805-E3324CC41F5F}"/>
          </ac:spMkLst>
        </pc:spChg>
        <pc:spChg chg="add del mod">
          <ac:chgData name="Murkin, George" userId="7c0ccc5e-5dd6-4668-9ffc-0a00c4f4bc27" providerId="ADAL" clId="{31D05DA3-2C2B-DA4C-AF42-5D87D673502C}" dt="2021-07-26T12:33:03.743" v="4421" actId="478"/>
          <ac:spMkLst>
            <pc:docMk/>
            <pc:sldMk cId="571670417" sldId="448"/>
            <ac:spMk id="33" creationId="{97035E08-A9E6-8A41-89F9-DC9F4C414C7C}"/>
          </ac:spMkLst>
        </pc:spChg>
        <pc:spChg chg="add del mod">
          <ac:chgData name="Murkin, George" userId="7c0ccc5e-5dd6-4668-9ffc-0a00c4f4bc27" providerId="ADAL" clId="{31D05DA3-2C2B-DA4C-AF42-5D87D673502C}" dt="2021-07-26T12:33:03.743" v="4421" actId="478"/>
          <ac:spMkLst>
            <pc:docMk/>
            <pc:sldMk cId="571670417" sldId="448"/>
            <ac:spMk id="34" creationId="{ECDD80DE-01CF-0949-865E-9B8730046938}"/>
          </ac:spMkLst>
        </pc:spChg>
        <pc:spChg chg="add mod topLvl">
          <ac:chgData name="Murkin, George" userId="7c0ccc5e-5dd6-4668-9ffc-0a00c4f4bc27" providerId="ADAL" clId="{31D05DA3-2C2B-DA4C-AF42-5D87D673502C}" dt="2021-07-26T12:34:28.219" v="4437" actId="165"/>
          <ac:spMkLst>
            <pc:docMk/>
            <pc:sldMk cId="571670417" sldId="448"/>
            <ac:spMk id="36" creationId="{7E61352F-6E23-1948-B9E6-33074D3AE4CD}"/>
          </ac:spMkLst>
        </pc:spChg>
        <pc:spChg chg="add mod topLvl">
          <ac:chgData name="Murkin, George" userId="7c0ccc5e-5dd6-4668-9ffc-0a00c4f4bc27" providerId="ADAL" clId="{31D05DA3-2C2B-DA4C-AF42-5D87D673502C}" dt="2021-09-02T10:26:56.764" v="34299"/>
          <ac:spMkLst>
            <pc:docMk/>
            <pc:sldMk cId="571670417" sldId="448"/>
            <ac:spMk id="37" creationId="{22220CB8-DAEE-AA44-98F4-E34128B98CD7}"/>
          </ac:spMkLst>
        </pc:spChg>
        <pc:spChg chg="mod">
          <ac:chgData name="Murkin, George" userId="7c0ccc5e-5dd6-4668-9ffc-0a00c4f4bc27" providerId="ADAL" clId="{31D05DA3-2C2B-DA4C-AF42-5D87D673502C}" dt="2021-07-26T12:34:28.219" v="4437" actId="165"/>
          <ac:spMkLst>
            <pc:docMk/>
            <pc:sldMk cId="571670417" sldId="448"/>
            <ac:spMk id="44" creationId="{6C513E02-7A51-E748-BE00-0E07982485E5}"/>
          </ac:spMkLst>
        </pc:spChg>
        <pc:spChg chg="add mod">
          <ac:chgData name="Murkin, George" userId="7c0ccc5e-5dd6-4668-9ffc-0a00c4f4bc27" providerId="ADAL" clId="{31D05DA3-2C2B-DA4C-AF42-5D87D673502C}" dt="2021-07-26T12:33:49.626" v="4434" actId="1036"/>
          <ac:spMkLst>
            <pc:docMk/>
            <pc:sldMk cId="571670417" sldId="448"/>
            <ac:spMk id="47" creationId="{1472A2C4-0A2D-8E45-A335-D83CBF5BEE51}"/>
          </ac:spMkLst>
        </pc:spChg>
        <pc:spChg chg="add mod">
          <ac:chgData name="Murkin, George" userId="7c0ccc5e-5dd6-4668-9ffc-0a00c4f4bc27" providerId="ADAL" clId="{31D05DA3-2C2B-DA4C-AF42-5D87D673502C}" dt="2021-09-02T10:26:56.764" v="34299"/>
          <ac:spMkLst>
            <pc:docMk/>
            <pc:sldMk cId="571670417" sldId="448"/>
            <ac:spMk id="48" creationId="{3FFD1A9A-BBDC-1B45-BFFC-31208992CB02}"/>
          </ac:spMkLst>
        </pc:spChg>
        <pc:spChg chg="add mod">
          <ac:chgData name="Murkin, George" userId="7c0ccc5e-5dd6-4668-9ffc-0a00c4f4bc27" providerId="ADAL" clId="{31D05DA3-2C2B-DA4C-AF42-5D87D673502C}" dt="2021-09-02T10:26:53.287" v="34298"/>
          <ac:spMkLst>
            <pc:docMk/>
            <pc:sldMk cId="571670417" sldId="448"/>
            <ac:spMk id="49" creationId="{01DF6C14-911C-DF4B-BB0E-9733A127036B}"/>
          </ac:spMkLst>
        </pc:spChg>
        <pc:grpChg chg="mod">
          <ac:chgData name="Murkin, George" userId="7c0ccc5e-5dd6-4668-9ffc-0a00c4f4bc27" providerId="ADAL" clId="{31D05DA3-2C2B-DA4C-AF42-5D87D673502C}" dt="2021-07-26T12:10:00.044" v="4168" actId="1076"/>
          <ac:grpSpMkLst>
            <pc:docMk/>
            <pc:sldMk cId="571670417" sldId="448"/>
            <ac:grpSpMk id="10" creationId="{36F270F6-B246-5A40-B639-6DE86495A86E}"/>
          </ac:grpSpMkLst>
        </pc:grpChg>
        <pc:grpChg chg="add del mod">
          <ac:chgData name="Murkin, George" userId="7c0ccc5e-5dd6-4668-9ffc-0a00c4f4bc27" providerId="ADAL" clId="{31D05DA3-2C2B-DA4C-AF42-5D87D673502C}" dt="2021-07-26T12:13:04.479" v="4205" actId="478"/>
          <ac:grpSpMkLst>
            <pc:docMk/>
            <pc:sldMk cId="571670417" sldId="448"/>
            <ac:grpSpMk id="18" creationId="{1D313371-D96F-2E46-936D-D09AA006B1FE}"/>
          </ac:grpSpMkLst>
        </pc:grpChg>
        <pc:grpChg chg="add mod topLvl">
          <ac:chgData name="Murkin, George" userId="7c0ccc5e-5dd6-4668-9ffc-0a00c4f4bc27" providerId="ADAL" clId="{31D05DA3-2C2B-DA4C-AF42-5D87D673502C}" dt="2021-07-26T12:34:28.219" v="4437" actId="165"/>
          <ac:grpSpMkLst>
            <pc:docMk/>
            <pc:sldMk cId="571670417" sldId="448"/>
            <ac:grpSpMk id="42" creationId="{A2386CBD-993E-D948-8D6A-01D6B7EA7C26}"/>
          </ac:grpSpMkLst>
        </pc:grpChg>
        <pc:grpChg chg="add del mod">
          <ac:chgData name="Murkin, George" userId="7c0ccc5e-5dd6-4668-9ffc-0a00c4f4bc27" providerId="ADAL" clId="{31D05DA3-2C2B-DA4C-AF42-5D87D673502C}" dt="2021-07-26T12:34:28.219" v="4437" actId="165"/>
          <ac:grpSpMkLst>
            <pc:docMk/>
            <pc:sldMk cId="571670417" sldId="448"/>
            <ac:grpSpMk id="45" creationId="{75B64A81-8BBC-FC4D-BF62-6AB2AC8622E2}"/>
          </ac:grpSpMkLst>
        </pc:grpChg>
        <pc:grpChg chg="add mod">
          <ac:chgData name="Murkin, George" userId="7c0ccc5e-5dd6-4668-9ffc-0a00c4f4bc27" providerId="ADAL" clId="{31D05DA3-2C2B-DA4C-AF42-5D87D673502C}" dt="2021-07-26T12:33:20.417" v="4426" actId="1076"/>
          <ac:grpSpMkLst>
            <pc:docMk/>
            <pc:sldMk cId="571670417" sldId="448"/>
            <ac:grpSpMk id="46" creationId="{3DABDD86-DF25-E242-9F95-8003633528AD}"/>
          </ac:grpSpMkLst>
        </pc:grpChg>
        <pc:graphicFrameChg chg="del mod">
          <ac:chgData name="Murkin, George" userId="7c0ccc5e-5dd6-4668-9ffc-0a00c4f4bc27" providerId="ADAL" clId="{31D05DA3-2C2B-DA4C-AF42-5D87D673502C}" dt="2021-07-26T12:11:23.037" v="4174" actId="478"/>
          <ac:graphicFrameMkLst>
            <pc:docMk/>
            <pc:sldMk cId="571670417" sldId="448"/>
            <ac:graphicFrameMk id="2" creationId="{2B789015-8561-7644-98B2-219FBC538BF3}"/>
          </ac:graphicFrameMkLst>
        </pc:graphicFrameChg>
        <pc:graphicFrameChg chg="add mod">
          <ac:chgData name="Murkin, George" userId="7c0ccc5e-5dd6-4668-9ffc-0a00c4f4bc27" providerId="ADAL" clId="{31D05DA3-2C2B-DA4C-AF42-5D87D673502C}" dt="2021-07-27T16:22:53.149" v="8127"/>
          <ac:graphicFrameMkLst>
            <pc:docMk/>
            <pc:sldMk cId="571670417" sldId="448"/>
            <ac:graphicFrameMk id="8" creationId="{2BA99168-0139-8B47-AF44-0B6CC7D8177A}"/>
          </ac:graphicFrameMkLst>
        </pc:graphicFrameChg>
        <pc:graphicFrameChg chg="add mod">
          <ac:chgData name="Murkin, George" userId="7c0ccc5e-5dd6-4668-9ffc-0a00c4f4bc27" providerId="ADAL" clId="{31D05DA3-2C2B-DA4C-AF42-5D87D673502C}" dt="2021-07-27T16:22:53.149" v="8127"/>
          <ac:graphicFrameMkLst>
            <pc:docMk/>
            <pc:sldMk cId="571670417" sldId="448"/>
            <ac:graphicFrameMk id="14" creationId="{B9B36758-C561-7C4C-9A78-6381E7004A66}"/>
          </ac:graphicFrameMkLst>
        </pc:graphicFrameChg>
        <pc:graphicFrameChg chg="mod">
          <ac:chgData name="Murkin, George" userId="7c0ccc5e-5dd6-4668-9ffc-0a00c4f4bc27" providerId="ADAL" clId="{31D05DA3-2C2B-DA4C-AF42-5D87D673502C}" dt="2021-07-26T12:12:56.448" v="4203"/>
          <ac:graphicFrameMkLst>
            <pc:docMk/>
            <pc:sldMk cId="571670417" sldId="448"/>
            <ac:graphicFrameMk id="19" creationId="{EBC994E9-DFA2-4C40-8C68-8A9817BE032B}"/>
          </ac:graphicFrameMkLst>
        </pc:graphicFrameChg>
        <pc:graphicFrameChg chg="add mod topLvl">
          <ac:chgData name="Murkin, George" userId="7c0ccc5e-5dd6-4668-9ffc-0a00c4f4bc27" providerId="ADAL" clId="{31D05DA3-2C2B-DA4C-AF42-5D87D673502C}" dt="2021-07-26T12:34:49.464" v="4444" actId="403"/>
          <ac:graphicFrameMkLst>
            <pc:docMk/>
            <pc:sldMk cId="571670417" sldId="448"/>
            <ac:graphicFrameMk id="35" creationId="{644E4B77-8CB9-A349-BD3F-DB19F38CC55F}"/>
          </ac:graphicFrameMkLst>
        </pc:graphicFrameChg>
        <pc:graphicFrameChg chg="add del mod">
          <ac:chgData name="Murkin, George" userId="7c0ccc5e-5dd6-4668-9ffc-0a00c4f4bc27" providerId="ADAL" clId="{31D05DA3-2C2B-DA4C-AF42-5D87D673502C}" dt="2021-07-26T12:25:44.422" v="4338" actId="478"/>
          <ac:graphicFrameMkLst>
            <pc:docMk/>
            <pc:sldMk cId="571670417" sldId="448"/>
            <ac:graphicFrameMk id="38" creationId="{02A21673-FF22-B04C-9DFB-4A54E264150E}"/>
          </ac:graphicFrameMkLst>
        </pc:graphicFrameChg>
        <pc:graphicFrameChg chg="add del mod">
          <ac:chgData name="Murkin, George" userId="7c0ccc5e-5dd6-4668-9ffc-0a00c4f4bc27" providerId="ADAL" clId="{31D05DA3-2C2B-DA4C-AF42-5D87D673502C}" dt="2021-07-26T12:27:03.324" v="4354" actId="478"/>
          <ac:graphicFrameMkLst>
            <pc:docMk/>
            <pc:sldMk cId="571670417" sldId="448"/>
            <ac:graphicFrameMk id="39" creationId="{4C47F87B-F933-E24B-8367-E2A277BE2980}"/>
          </ac:graphicFrameMkLst>
        </pc:graphicFrameChg>
        <pc:graphicFrameChg chg="add mod topLvl">
          <ac:chgData name="Murkin, George" userId="7c0ccc5e-5dd6-4668-9ffc-0a00c4f4bc27" providerId="ADAL" clId="{31D05DA3-2C2B-DA4C-AF42-5D87D673502C}" dt="2021-07-26T12:35:02.336" v="4447" actId="403"/>
          <ac:graphicFrameMkLst>
            <pc:docMk/>
            <pc:sldMk cId="571670417" sldId="448"/>
            <ac:graphicFrameMk id="40" creationId="{2CB25E4E-BBE4-D54F-8FF3-34C0F1E124AB}"/>
          </ac:graphicFrameMkLst>
        </pc:graphicFrameChg>
        <pc:cxnChg chg="mod">
          <ac:chgData name="Murkin, George" userId="7c0ccc5e-5dd6-4668-9ffc-0a00c4f4bc27" providerId="ADAL" clId="{31D05DA3-2C2B-DA4C-AF42-5D87D673502C}" dt="2021-07-26T12:09:35.949" v="4145"/>
          <ac:cxnSpMkLst>
            <pc:docMk/>
            <pc:sldMk cId="571670417" sldId="448"/>
            <ac:cxnSpMk id="11" creationId="{5B0B8DE2-E115-6645-9C4A-0BF455E30C48}"/>
          </ac:cxnSpMkLst>
        </pc:cxnChg>
        <pc:cxnChg chg="add mod">
          <ac:chgData name="Murkin, George" userId="7c0ccc5e-5dd6-4668-9ffc-0a00c4f4bc27" providerId="ADAL" clId="{31D05DA3-2C2B-DA4C-AF42-5D87D673502C}" dt="2021-07-26T12:29:58.091" v="4403" actId="1076"/>
          <ac:cxnSpMkLst>
            <pc:docMk/>
            <pc:sldMk cId="571670417" sldId="448"/>
            <ac:cxnSpMk id="17" creationId="{7CC24EDC-8A16-DC42-8C2E-39523B04A703}"/>
          </ac:cxnSpMkLst>
        </pc:cxnChg>
        <pc:cxnChg chg="mod">
          <ac:chgData name="Murkin, George" userId="7c0ccc5e-5dd6-4668-9ffc-0a00c4f4bc27" providerId="ADAL" clId="{31D05DA3-2C2B-DA4C-AF42-5D87D673502C}" dt="2021-07-26T12:15:19.689" v="4267" actId="1076"/>
          <ac:cxnSpMkLst>
            <pc:docMk/>
            <pc:sldMk cId="571670417" sldId="448"/>
            <ac:cxnSpMk id="24" creationId="{AC090CAA-58D7-E14B-888A-C8565498E365}"/>
          </ac:cxnSpMkLst>
        </pc:cxnChg>
        <pc:cxnChg chg="add del mod">
          <ac:chgData name="Murkin, George" userId="7c0ccc5e-5dd6-4668-9ffc-0a00c4f4bc27" providerId="ADAL" clId="{31D05DA3-2C2B-DA4C-AF42-5D87D673502C}" dt="2021-07-26T12:28:10.283" v="4364" actId="478"/>
          <ac:cxnSpMkLst>
            <pc:docMk/>
            <pc:sldMk cId="571670417" sldId="448"/>
            <ac:cxnSpMk id="41" creationId="{15A76C01-7B8C-3A45-9FAD-6F7571A15F04}"/>
          </ac:cxnSpMkLst>
        </pc:cxnChg>
        <pc:cxnChg chg="mod">
          <ac:chgData name="Murkin, George" userId="7c0ccc5e-5dd6-4668-9ffc-0a00c4f4bc27" providerId="ADAL" clId="{31D05DA3-2C2B-DA4C-AF42-5D87D673502C}" dt="2021-07-26T12:34:28.219" v="4437" actId="165"/>
          <ac:cxnSpMkLst>
            <pc:docMk/>
            <pc:sldMk cId="571670417" sldId="448"/>
            <ac:cxnSpMk id="43" creationId="{447C46D3-D9C2-5045-BBAF-F26343DD1863}"/>
          </ac:cxnSpMkLst>
        </pc:cxnChg>
      </pc:sldChg>
      <pc:sldChg chg="addSp delSp modSp add mod setBg">
        <pc:chgData name="Murkin, George" userId="7c0ccc5e-5dd6-4668-9ffc-0a00c4f4bc27" providerId="ADAL" clId="{31D05DA3-2C2B-DA4C-AF42-5D87D673502C}" dt="2021-09-02T10:29:12.421" v="34347" actId="313"/>
        <pc:sldMkLst>
          <pc:docMk/>
          <pc:sldMk cId="1745840458" sldId="449"/>
        </pc:sldMkLst>
        <pc:spChg chg="add mod">
          <ac:chgData name="Murkin, George" userId="7c0ccc5e-5dd6-4668-9ffc-0a00c4f4bc27" providerId="ADAL" clId="{31D05DA3-2C2B-DA4C-AF42-5D87D673502C}" dt="2021-07-28T16:40:29.743" v="25690" actId="20577"/>
          <ac:spMkLst>
            <pc:docMk/>
            <pc:sldMk cId="1745840458" sldId="449"/>
            <ac:spMk id="2" creationId="{0FD70685-DB7C-1E48-B6CF-3BDDEBE99DEC}"/>
          </ac:spMkLst>
        </pc:spChg>
        <pc:spChg chg="mod">
          <ac:chgData name="Murkin, George" userId="7c0ccc5e-5dd6-4668-9ffc-0a00c4f4bc27" providerId="ADAL" clId="{31D05DA3-2C2B-DA4C-AF42-5D87D673502C}" dt="2021-09-02T10:29:12.421" v="34347" actId="313"/>
          <ac:spMkLst>
            <pc:docMk/>
            <pc:sldMk cId="1745840458" sldId="449"/>
            <ac:spMk id="7" creationId="{CB361E5C-23C9-5040-8D47-86835CC6CE2E}"/>
          </ac:spMkLst>
        </pc:spChg>
        <pc:spChg chg="add mod">
          <ac:chgData name="Murkin, George" userId="7c0ccc5e-5dd6-4668-9ffc-0a00c4f4bc27" providerId="ADAL" clId="{31D05DA3-2C2B-DA4C-AF42-5D87D673502C}" dt="2021-07-26T13:25:27.087" v="4646" actId="1076"/>
          <ac:spMkLst>
            <pc:docMk/>
            <pc:sldMk cId="1745840458" sldId="449"/>
            <ac:spMk id="12" creationId="{3C9CA8C2-1889-A047-B897-D69B5452FD66}"/>
          </ac:spMkLst>
        </pc:spChg>
        <pc:spChg chg="add del mod">
          <ac:chgData name="Murkin, George" userId="7c0ccc5e-5dd6-4668-9ffc-0a00c4f4bc27" providerId="ADAL" clId="{31D05DA3-2C2B-DA4C-AF42-5D87D673502C}" dt="2021-07-28T16:53:36.464" v="26763"/>
          <ac:spMkLst>
            <pc:docMk/>
            <pc:sldMk cId="1745840458" sldId="449"/>
            <ac:spMk id="13" creationId="{AE0FC63D-8955-BB49-BA61-5106910157E2}"/>
          </ac:spMkLst>
        </pc:spChg>
        <pc:spChg chg="add del mod">
          <ac:chgData name="Murkin, George" userId="7c0ccc5e-5dd6-4668-9ffc-0a00c4f4bc27" providerId="ADAL" clId="{31D05DA3-2C2B-DA4C-AF42-5D87D673502C}" dt="2021-07-26T13:18:49.771" v="4588" actId="478"/>
          <ac:spMkLst>
            <pc:docMk/>
            <pc:sldMk cId="1745840458" sldId="449"/>
            <ac:spMk id="14" creationId="{26B81C57-9400-5C49-8C4A-D1E1BF6F3C94}"/>
          </ac:spMkLst>
        </pc:spChg>
        <pc:spChg chg="mod topLvl">
          <ac:chgData name="Murkin, George" userId="7c0ccc5e-5dd6-4668-9ffc-0a00c4f4bc27" providerId="ADAL" clId="{31D05DA3-2C2B-DA4C-AF42-5D87D673502C}" dt="2021-09-02T10:26:53.287" v="34298"/>
          <ac:spMkLst>
            <pc:docMk/>
            <pc:sldMk cId="1745840458" sldId="449"/>
            <ac:spMk id="15" creationId="{A4017202-04BE-0745-9C27-002D9B287972}"/>
          </ac:spMkLst>
        </pc:spChg>
        <pc:spChg chg="add mod">
          <ac:chgData name="Murkin, George" userId="7c0ccc5e-5dd6-4668-9ffc-0a00c4f4bc27" providerId="ADAL" clId="{31D05DA3-2C2B-DA4C-AF42-5D87D673502C}" dt="2021-07-26T13:19:05.358" v="4590" actId="571"/>
          <ac:spMkLst>
            <pc:docMk/>
            <pc:sldMk cId="1745840458" sldId="449"/>
            <ac:spMk id="16" creationId="{E352588D-2BB4-1A4A-8F46-5575A030E337}"/>
          </ac:spMkLst>
        </pc:spChg>
        <pc:spChg chg="add del mod">
          <ac:chgData name="Murkin, George" userId="7c0ccc5e-5dd6-4668-9ffc-0a00c4f4bc27" providerId="ADAL" clId="{31D05DA3-2C2B-DA4C-AF42-5D87D673502C}" dt="2021-07-26T13:19:12.338" v="4592" actId="478"/>
          <ac:spMkLst>
            <pc:docMk/>
            <pc:sldMk cId="1745840458" sldId="449"/>
            <ac:spMk id="18" creationId="{EE3E4EB0-B571-7047-A695-4BA06E7D93AD}"/>
          </ac:spMkLst>
        </pc:spChg>
        <pc:spChg chg="add mod">
          <ac:chgData name="Murkin, George" userId="7c0ccc5e-5dd6-4668-9ffc-0a00c4f4bc27" providerId="ADAL" clId="{31D05DA3-2C2B-DA4C-AF42-5D87D673502C}" dt="2021-09-02T10:26:56.764" v="34299"/>
          <ac:spMkLst>
            <pc:docMk/>
            <pc:sldMk cId="1745840458" sldId="449"/>
            <ac:spMk id="20" creationId="{A6BF5076-F48C-6945-835A-3584E4325288}"/>
          </ac:spMkLst>
        </pc:spChg>
        <pc:spChg chg="add mod">
          <ac:chgData name="Murkin, George" userId="7c0ccc5e-5dd6-4668-9ffc-0a00c4f4bc27" providerId="ADAL" clId="{31D05DA3-2C2B-DA4C-AF42-5D87D673502C}" dt="2021-09-02T10:26:53.287" v="34298"/>
          <ac:spMkLst>
            <pc:docMk/>
            <pc:sldMk cId="1745840458" sldId="449"/>
            <ac:spMk id="21" creationId="{4A65B1A1-8B73-AD4F-A93D-700073E1A02A}"/>
          </ac:spMkLst>
        </pc:spChg>
        <pc:grpChg chg="add mod">
          <ac:chgData name="Murkin, George" userId="7c0ccc5e-5dd6-4668-9ffc-0a00c4f4bc27" providerId="ADAL" clId="{31D05DA3-2C2B-DA4C-AF42-5D87D673502C}" dt="2021-07-26T13:09:32.961" v="4539" actId="164"/>
          <ac:grpSpMkLst>
            <pc:docMk/>
            <pc:sldMk cId="1745840458" sldId="449"/>
            <ac:grpSpMk id="3" creationId="{2B8CB80E-86D9-0443-95BC-28F7F83314AB}"/>
          </ac:grpSpMkLst>
        </pc:grpChg>
        <pc:grpChg chg="del mod">
          <ac:chgData name="Murkin, George" userId="7c0ccc5e-5dd6-4668-9ffc-0a00c4f4bc27" providerId="ADAL" clId="{31D05DA3-2C2B-DA4C-AF42-5D87D673502C}" dt="2021-07-26T13:09:14.925" v="4530" actId="165"/>
          <ac:grpSpMkLst>
            <pc:docMk/>
            <pc:sldMk cId="1745840458" sldId="449"/>
            <ac:grpSpMk id="10" creationId="{36F270F6-B246-5A40-B639-6DE86495A86E}"/>
          </ac:grpSpMkLst>
        </pc:grpChg>
        <pc:graphicFrameChg chg="del mod">
          <ac:chgData name="Murkin, George" userId="7c0ccc5e-5dd6-4668-9ffc-0a00c4f4bc27" providerId="ADAL" clId="{31D05DA3-2C2B-DA4C-AF42-5D87D673502C}" dt="2021-07-26T13:09:47.778" v="4549" actId="478"/>
          <ac:graphicFrameMkLst>
            <pc:docMk/>
            <pc:sldMk cId="1745840458" sldId="449"/>
            <ac:graphicFrameMk id="2" creationId="{2B789015-8561-7644-98B2-219FBC538BF3}"/>
          </ac:graphicFrameMkLst>
        </pc:graphicFrameChg>
        <pc:graphicFrameChg chg="add mod">
          <ac:chgData name="Murkin, George" userId="7c0ccc5e-5dd6-4668-9ffc-0a00c4f4bc27" providerId="ADAL" clId="{31D05DA3-2C2B-DA4C-AF42-5D87D673502C}" dt="2021-07-26T13:26:06.198" v="4650" actId="1035"/>
          <ac:graphicFrameMkLst>
            <pc:docMk/>
            <pc:sldMk cId="1745840458" sldId="449"/>
            <ac:graphicFrameMk id="9" creationId="{58D60033-607E-B640-ADF4-6D5C8A9DE281}"/>
          </ac:graphicFrameMkLst>
        </pc:graphicFrameChg>
        <pc:graphicFrameChg chg="add del mod">
          <ac:chgData name="Murkin, George" userId="7c0ccc5e-5dd6-4668-9ffc-0a00c4f4bc27" providerId="ADAL" clId="{31D05DA3-2C2B-DA4C-AF42-5D87D673502C}" dt="2021-07-26T13:18:49.771" v="4588" actId="478"/>
          <ac:graphicFrameMkLst>
            <pc:docMk/>
            <pc:sldMk cId="1745840458" sldId="449"/>
            <ac:graphicFrameMk id="13" creationId="{EA284E72-2895-C042-8BA3-D33B4C821C15}"/>
          </ac:graphicFrameMkLst>
        </pc:graphicFrameChg>
        <pc:graphicFrameChg chg="add del mod">
          <ac:chgData name="Murkin, George" userId="7c0ccc5e-5dd6-4668-9ffc-0a00c4f4bc27" providerId="ADAL" clId="{31D05DA3-2C2B-DA4C-AF42-5D87D673502C}" dt="2021-07-26T13:19:12.338" v="4592" actId="478"/>
          <ac:graphicFrameMkLst>
            <pc:docMk/>
            <pc:sldMk cId="1745840458" sldId="449"/>
            <ac:graphicFrameMk id="17" creationId="{ED30B1AB-8B49-E24B-A183-2BF965B015C4}"/>
          </ac:graphicFrameMkLst>
        </pc:graphicFrameChg>
        <pc:graphicFrameChg chg="add mod">
          <ac:chgData name="Murkin, George" userId="7c0ccc5e-5dd6-4668-9ffc-0a00c4f4bc27" providerId="ADAL" clId="{31D05DA3-2C2B-DA4C-AF42-5D87D673502C}" dt="2021-07-28T16:43:58.439" v="25912"/>
          <ac:graphicFrameMkLst>
            <pc:docMk/>
            <pc:sldMk cId="1745840458" sldId="449"/>
            <ac:graphicFrameMk id="19" creationId="{40ED69C2-AA6B-D44E-B219-ABB8C0CFD45E}"/>
          </ac:graphicFrameMkLst>
        </pc:graphicFrameChg>
        <pc:cxnChg chg="mod topLvl">
          <ac:chgData name="Murkin, George" userId="7c0ccc5e-5dd6-4668-9ffc-0a00c4f4bc27" providerId="ADAL" clId="{31D05DA3-2C2B-DA4C-AF42-5D87D673502C}" dt="2021-07-26T13:09:32.961" v="4539" actId="164"/>
          <ac:cxnSpMkLst>
            <pc:docMk/>
            <pc:sldMk cId="1745840458" sldId="449"/>
            <ac:cxnSpMk id="11" creationId="{5B0B8DE2-E115-6645-9C4A-0BF455E30C48}"/>
          </ac:cxnSpMkLst>
        </pc:cxnChg>
      </pc:sldChg>
      <pc:sldChg chg="add del">
        <pc:chgData name="Murkin, George" userId="7c0ccc5e-5dd6-4668-9ffc-0a00c4f4bc27" providerId="ADAL" clId="{31D05DA3-2C2B-DA4C-AF42-5D87D673502C}" dt="2021-07-26T13:07:55.481" v="4482" actId="2696"/>
        <pc:sldMkLst>
          <pc:docMk/>
          <pc:sldMk cId="2644970654" sldId="449"/>
        </pc:sldMkLst>
      </pc:sldChg>
      <pc:sldChg chg="addSp delSp modSp add mod setBg">
        <pc:chgData name="Murkin, George" userId="7c0ccc5e-5dd6-4668-9ffc-0a00c4f4bc27" providerId="ADAL" clId="{31D05DA3-2C2B-DA4C-AF42-5D87D673502C}" dt="2021-09-03T09:33:18.705" v="34812" actId="20577"/>
        <pc:sldMkLst>
          <pc:docMk/>
          <pc:sldMk cId="4285005828" sldId="450"/>
        </pc:sldMkLst>
        <pc:spChg chg="mod">
          <ac:chgData name="Murkin, George" userId="7c0ccc5e-5dd6-4668-9ffc-0a00c4f4bc27" providerId="ADAL" clId="{31D05DA3-2C2B-DA4C-AF42-5D87D673502C}" dt="2021-09-02T10:26:53.287" v="34298"/>
          <ac:spMkLst>
            <pc:docMk/>
            <pc:sldMk cId="4285005828" sldId="450"/>
            <ac:spMk id="7" creationId="{CB361E5C-23C9-5040-8D47-86835CC6CE2E}"/>
          </ac:spMkLst>
        </pc:spChg>
        <pc:spChg chg="mod topLvl">
          <ac:chgData name="Murkin, George" userId="7c0ccc5e-5dd6-4668-9ffc-0a00c4f4bc27" providerId="ADAL" clId="{31D05DA3-2C2B-DA4C-AF42-5D87D673502C}" dt="2021-09-02T10:26:53.287" v="34298"/>
          <ac:spMkLst>
            <pc:docMk/>
            <pc:sldMk cId="4285005828" sldId="450"/>
            <ac:spMk id="40" creationId="{265D612A-9579-9946-B0A1-F3E7995A5AF5}"/>
          </ac:spMkLst>
        </pc:spChg>
        <pc:spChg chg="mod topLvl">
          <ac:chgData name="Murkin, George" userId="7c0ccc5e-5dd6-4668-9ffc-0a00c4f4bc27" providerId="ADAL" clId="{31D05DA3-2C2B-DA4C-AF42-5D87D673502C}" dt="2021-09-02T10:26:53.287" v="34298"/>
          <ac:spMkLst>
            <pc:docMk/>
            <pc:sldMk cId="4285005828" sldId="450"/>
            <ac:spMk id="41" creationId="{DBD8DE29-1ED0-D247-9C3D-86584EDA02D4}"/>
          </ac:spMkLst>
        </pc:spChg>
        <pc:spChg chg="mod topLvl">
          <ac:chgData name="Murkin, George" userId="7c0ccc5e-5dd6-4668-9ffc-0a00c4f4bc27" providerId="ADAL" clId="{31D05DA3-2C2B-DA4C-AF42-5D87D673502C}" dt="2021-09-02T10:26:56.764" v="34299"/>
          <ac:spMkLst>
            <pc:docMk/>
            <pc:sldMk cId="4285005828" sldId="450"/>
            <ac:spMk id="43" creationId="{5BC2AF6F-0D9D-1B46-821B-208EF487D2D5}"/>
          </ac:spMkLst>
        </pc:spChg>
        <pc:spChg chg="mod topLvl">
          <ac:chgData name="Murkin, George" userId="7c0ccc5e-5dd6-4668-9ffc-0a00c4f4bc27" providerId="ADAL" clId="{31D05DA3-2C2B-DA4C-AF42-5D87D673502C}" dt="2021-09-02T10:26:53.287" v="34298"/>
          <ac:spMkLst>
            <pc:docMk/>
            <pc:sldMk cId="4285005828" sldId="450"/>
            <ac:spMk id="45" creationId="{5794EBA1-370F-C842-A95B-E4EF613A2431}"/>
          </ac:spMkLst>
        </pc:spChg>
        <pc:spChg chg="mod topLvl">
          <ac:chgData name="Murkin, George" userId="7c0ccc5e-5dd6-4668-9ffc-0a00c4f4bc27" providerId="ADAL" clId="{31D05DA3-2C2B-DA4C-AF42-5D87D673502C}" dt="2021-09-02T10:26:56.764" v="34299"/>
          <ac:spMkLst>
            <pc:docMk/>
            <pc:sldMk cId="4285005828" sldId="450"/>
            <ac:spMk id="47" creationId="{2F93A922-6D04-C445-871B-7D4E79885A28}"/>
          </ac:spMkLst>
        </pc:spChg>
        <pc:spChg chg="del mod topLvl">
          <ac:chgData name="Murkin, George" userId="7c0ccc5e-5dd6-4668-9ffc-0a00c4f4bc27" providerId="ADAL" clId="{31D05DA3-2C2B-DA4C-AF42-5D87D673502C}" dt="2021-07-26T13:52:50.007" v="5103" actId="478"/>
          <ac:spMkLst>
            <pc:docMk/>
            <pc:sldMk cId="4285005828" sldId="450"/>
            <ac:spMk id="49" creationId="{597DC8A5-EDEA-BB42-A626-1783F444A2DD}"/>
          </ac:spMkLst>
        </pc:spChg>
        <pc:spChg chg="mod topLvl">
          <ac:chgData name="Murkin, George" userId="7c0ccc5e-5dd6-4668-9ffc-0a00c4f4bc27" providerId="ADAL" clId="{31D05DA3-2C2B-DA4C-AF42-5D87D673502C}" dt="2021-09-02T10:26:56.764" v="34299"/>
          <ac:spMkLst>
            <pc:docMk/>
            <pc:sldMk cId="4285005828" sldId="450"/>
            <ac:spMk id="53" creationId="{E3C98975-E267-8041-BF87-C91F44BBE765}"/>
          </ac:spMkLst>
        </pc:spChg>
        <pc:spChg chg="mod">
          <ac:chgData name="Murkin, George" userId="7c0ccc5e-5dd6-4668-9ffc-0a00c4f4bc27" providerId="ADAL" clId="{31D05DA3-2C2B-DA4C-AF42-5D87D673502C}" dt="2021-09-02T10:25:14.544" v="34288" actId="1038"/>
          <ac:spMkLst>
            <pc:docMk/>
            <pc:sldMk cId="4285005828" sldId="450"/>
            <ac:spMk id="60" creationId="{F84F6009-5FEB-BE46-9DDE-824242E3F51C}"/>
          </ac:spMkLst>
        </pc:spChg>
        <pc:spChg chg="mod">
          <ac:chgData name="Murkin, George" userId="7c0ccc5e-5dd6-4668-9ffc-0a00c4f4bc27" providerId="ADAL" clId="{31D05DA3-2C2B-DA4C-AF42-5D87D673502C}" dt="2021-09-02T10:25:14.544" v="34288" actId="1038"/>
          <ac:spMkLst>
            <pc:docMk/>
            <pc:sldMk cId="4285005828" sldId="450"/>
            <ac:spMk id="61" creationId="{60A311FC-5AEA-364D-8A6D-13E23ABF5DF7}"/>
          </ac:spMkLst>
        </pc:spChg>
        <pc:spChg chg="mod">
          <ac:chgData name="Murkin, George" userId="7c0ccc5e-5dd6-4668-9ffc-0a00c4f4bc27" providerId="ADAL" clId="{31D05DA3-2C2B-DA4C-AF42-5D87D673502C}" dt="2021-09-02T10:26:53.287" v="34298"/>
          <ac:spMkLst>
            <pc:docMk/>
            <pc:sldMk cId="4285005828" sldId="450"/>
            <ac:spMk id="69" creationId="{EBB4E0FA-55AF-F24F-A70B-DEB780DEC3A0}"/>
          </ac:spMkLst>
        </pc:spChg>
        <pc:spChg chg="mod topLvl">
          <ac:chgData name="Murkin, George" userId="7c0ccc5e-5dd6-4668-9ffc-0a00c4f4bc27" providerId="ADAL" clId="{31D05DA3-2C2B-DA4C-AF42-5D87D673502C}" dt="2021-09-02T10:25:14.544" v="34288" actId="1038"/>
          <ac:spMkLst>
            <pc:docMk/>
            <pc:sldMk cId="4285005828" sldId="450"/>
            <ac:spMk id="72" creationId="{7DE2D76C-BBD8-9540-8562-DCD55AE524F3}"/>
          </ac:spMkLst>
        </pc:spChg>
        <pc:spChg chg="mod topLvl">
          <ac:chgData name="Murkin, George" userId="7c0ccc5e-5dd6-4668-9ffc-0a00c4f4bc27" providerId="ADAL" clId="{31D05DA3-2C2B-DA4C-AF42-5D87D673502C}" dt="2021-09-02T10:26:56.764" v="34299"/>
          <ac:spMkLst>
            <pc:docMk/>
            <pc:sldMk cId="4285005828" sldId="450"/>
            <ac:spMk id="73" creationId="{6760C5FE-C3D6-3E47-B849-7D262457F941}"/>
          </ac:spMkLst>
        </pc:spChg>
        <pc:spChg chg="mod topLvl">
          <ac:chgData name="Murkin, George" userId="7c0ccc5e-5dd6-4668-9ffc-0a00c4f4bc27" providerId="ADAL" clId="{31D05DA3-2C2B-DA4C-AF42-5D87D673502C}" dt="2021-09-02T10:25:14.544" v="34288" actId="1038"/>
          <ac:spMkLst>
            <pc:docMk/>
            <pc:sldMk cId="4285005828" sldId="450"/>
            <ac:spMk id="74" creationId="{8263FA67-508A-1B41-9C34-D88CA9866F8B}"/>
          </ac:spMkLst>
        </pc:spChg>
        <pc:spChg chg="mod topLvl">
          <ac:chgData name="Murkin, George" userId="7c0ccc5e-5dd6-4668-9ffc-0a00c4f4bc27" providerId="ADAL" clId="{31D05DA3-2C2B-DA4C-AF42-5D87D673502C}" dt="2021-09-02T10:26:56.764" v="34299"/>
          <ac:spMkLst>
            <pc:docMk/>
            <pc:sldMk cId="4285005828" sldId="450"/>
            <ac:spMk id="75" creationId="{DB8356CB-4BA0-D647-8D18-C3D8905A1AF4}"/>
          </ac:spMkLst>
        </pc:spChg>
        <pc:spChg chg="mod topLvl">
          <ac:chgData name="Murkin, George" userId="7c0ccc5e-5dd6-4668-9ffc-0a00c4f4bc27" providerId="ADAL" clId="{31D05DA3-2C2B-DA4C-AF42-5D87D673502C}" dt="2021-09-02T10:25:14.544" v="34288" actId="1038"/>
          <ac:spMkLst>
            <pc:docMk/>
            <pc:sldMk cId="4285005828" sldId="450"/>
            <ac:spMk id="76" creationId="{08EA48CD-3273-F34D-8020-A786523DF408}"/>
          </ac:spMkLst>
        </pc:spChg>
        <pc:spChg chg="mod topLvl">
          <ac:chgData name="Murkin, George" userId="7c0ccc5e-5dd6-4668-9ffc-0a00c4f4bc27" providerId="ADAL" clId="{31D05DA3-2C2B-DA4C-AF42-5D87D673502C}" dt="2021-09-02T10:26:56.764" v="34299"/>
          <ac:spMkLst>
            <pc:docMk/>
            <pc:sldMk cId="4285005828" sldId="450"/>
            <ac:spMk id="77" creationId="{157ECA20-5AEF-ED43-883A-13225CBA6C2C}"/>
          </ac:spMkLst>
        </pc:spChg>
        <pc:spChg chg="mod topLvl">
          <ac:chgData name="Murkin, George" userId="7c0ccc5e-5dd6-4668-9ffc-0a00c4f4bc27" providerId="ADAL" clId="{31D05DA3-2C2B-DA4C-AF42-5D87D673502C}" dt="2021-09-02T10:25:14.544" v="34288" actId="1038"/>
          <ac:spMkLst>
            <pc:docMk/>
            <pc:sldMk cId="4285005828" sldId="450"/>
            <ac:spMk id="78" creationId="{520E5C0A-1870-994B-B243-8B0FA1E2B390}"/>
          </ac:spMkLst>
        </pc:spChg>
        <pc:spChg chg="mod topLvl">
          <ac:chgData name="Murkin, George" userId="7c0ccc5e-5dd6-4668-9ffc-0a00c4f4bc27" providerId="ADAL" clId="{31D05DA3-2C2B-DA4C-AF42-5D87D673502C}" dt="2021-09-02T10:26:56.764" v="34299"/>
          <ac:spMkLst>
            <pc:docMk/>
            <pc:sldMk cId="4285005828" sldId="450"/>
            <ac:spMk id="79" creationId="{A22128BD-5BBE-D14F-8812-6CC6A4C43FC3}"/>
          </ac:spMkLst>
        </pc:spChg>
        <pc:spChg chg="mod topLvl">
          <ac:chgData name="Murkin, George" userId="7c0ccc5e-5dd6-4668-9ffc-0a00c4f4bc27" providerId="ADAL" clId="{31D05DA3-2C2B-DA4C-AF42-5D87D673502C}" dt="2021-09-02T10:25:14.544" v="34288" actId="1038"/>
          <ac:spMkLst>
            <pc:docMk/>
            <pc:sldMk cId="4285005828" sldId="450"/>
            <ac:spMk id="80" creationId="{959AA1E2-02CD-944B-851D-CD7A7E8653EC}"/>
          </ac:spMkLst>
        </pc:spChg>
        <pc:spChg chg="mod topLvl">
          <ac:chgData name="Murkin, George" userId="7c0ccc5e-5dd6-4668-9ffc-0a00c4f4bc27" providerId="ADAL" clId="{31D05DA3-2C2B-DA4C-AF42-5D87D673502C}" dt="2021-09-02T10:26:56.764" v="34299"/>
          <ac:spMkLst>
            <pc:docMk/>
            <pc:sldMk cId="4285005828" sldId="450"/>
            <ac:spMk id="81" creationId="{5CE21A6C-6D62-5F46-95B1-3E67B882D84F}"/>
          </ac:spMkLst>
        </pc:spChg>
        <pc:spChg chg="del mod">
          <ac:chgData name="Murkin, George" userId="7c0ccc5e-5dd6-4668-9ffc-0a00c4f4bc27" providerId="ADAL" clId="{31D05DA3-2C2B-DA4C-AF42-5D87D673502C}" dt="2021-07-26T13:56:21.212" v="5147" actId="478"/>
          <ac:spMkLst>
            <pc:docMk/>
            <pc:sldMk cId="4285005828" sldId="450"/>
            <ac:spMk id="82" creationId="{172036B8-55B0-164F-BD47-A44F6868F8FD}"/>
          </ac:spMkLst>
        </pc:spChg>
        <pc:spChg chg="mod topLvl">
          <ac:chgData name="Murkin, George" userId="7c0ccc5e-5dd6-4668-9ffc-0a00c4f4bc27" providerId="ADAL" clId="{31D05DA3-2C2B-DA4C-AF42-5D87D673502C}" dt="2021-09-02T10:26:56.764" v="34299"/>
          <ac:spMkLst>
            <pc:docMk/>
            <pc:sldMk cId="4285005828" sldId="450"/>
            <ac:spMk id="83" creationId="{B73B477C-4B26-7C41-B4C7-BFE31AB5869E}"/>
          </ac:spMkLst>
        </pc:spChg>
        <pc:spChg chg="add mod">
          <ac:chgData name="Murkin, George" userId="7c0ccc5e-5dd6-4668-9ffc-0a00c4f4bc27" providerId="ADAL" clId="{31D05DA3-2C2B-DA4C-AF42-5D87D673502C}" dt="2021-09-02T10:26:53.287" v="34298"/>
          <ac:spMkLst>
            <pc:docMk/>
            <pc:sldMk cId="4285005828" sldId="450"/>
            <ac:spMk id="89" creationId="{F436F129-5016-754D-90BB-707033D81ADE}"/>
          </ac:spMkLst>
        </pc:spChg>
        <pc:spChg chg="del">
          <ac:chgData name="Murkin, George" userId="7c0ccc5e-5dd6-4668-9ffc-0a00c4f4bc27" providerId="ADAL" clId="{31D05DA3-2C2B-DA4C-AF42-5D87D673502C}" dt="2021-07-26T13:52:57.673" v="5105" actId="478"/>
          <ac:spMkLst>
            <pc:docMk/>
            <pc:sldMk cId="4285005828" sldId="450"/>
            <ac:spMk id="135" creationId="{A1BF2644-C6C1-EB4C-9C63-5D1F0E5503D7}"/>
          </ac:spMkLst>
        </pc:spChg>
        <pc:spChg chg="del">
          <ac:chgData name="Murkin, George" userId="7c0ccc5e-5dd6-4668-9ffc-0a00c4f4bc27" providerId="ADAL" clId="{31D05DA3-2C2B-DA4C-AF42-5D87D673502C}" dt="2021-07-26T13:52:59.111" v="5106" actId="478"/>
          <ac:spMkLst>
            <pc:docMk/>
            <pc:sldMk cId="4285005828" sldId="450"/>
            <ac:spMk id="136" creationId="{5FB22E2D-EB73-DC46-88D4-1F17D2EA541D}"/>
          </ac:spMkLst>
        </pc:spChg>
        <pc:spChg chg="mod topLvl">
          <ac:chgData name="Murkin, George" userId="7c0ccc5e-5dd6-4668-9ffc-0a00c4f4bc27" providerId="ADAL" clId="{31D05DA3-2C2B-DA4C-AF42-5D87D673502C}" dt="2021-09-03T09:33:11.505" v="34809" actId="20577"/>
          <ac:spMkLst>
            <pc:docMk/>
            <pc:sldMk cId="4285005828" sldId="450"/>
            <ac:spMk id="147" creationId="{3A13B187-B672-C34F-9E0C-87708CEB0E89}"/>
          </ac:spMkLst>
        </pc:spChg>
        <pc:spChg chg="mod topLvl">
          <ac:chgData name="Murkin, George" userId="7c0ccc5e-5dd6-4668-9ffc-0a00c4f4bc27" providerId="ADAL" clId="{31D05DA3-2C2B-DA4C-AF42-5D87D673502C}" dt="2021-09-03T09:33:13.638" v="34810" actId="20577"/>
          <ac:spMkLst>
            <pc:docMk/>
            <pc:sldMk cId="4285005828" sldId="450"/>
            <ac:spMk id="148" creationId="{B81106D0-A5CB-1A46-8D19-693731A42B39}"/>
          </ac:spMkLst>
        </pc:spChg>
        <pc:spChg chg="mod topLvl">
          <ac:chgData name="Murkin, George" userId="7c0ccc5e-5dd6-4668-9ffc-0a00c4f4bc27" providerId="ADAL" clId="{31D05DA3-2C2B-DA4C-AF42-5D87D673502C}" dt="2021-09-03T09:33:16.465" v="34811" actId="20577"/>
          <ac:spMkLst>
            <pc:docMk/>
            <pc:sldMk cId="4285005828" sldId="450"/>
            <ac:spMk id="149" creationId="{446EA344-2833-084E-8018-09B7B95EE5E6}"/>
          </ac:spMkLst>
        </pc:spChg>
        <pc:spChg chg="mod topLvl">
          <ac:chgData name="Murkin, George" userId="7c0ccc5e-5dd6-4668-9ffc-0a00c4f4bc27" providerId="ADAL" clId="{31D05DA3-2C2B-DA4C-AF42-5D87D673502C}" dt="2021-09-03T09:33:18.705" v="34812" actId="20577"/>
          <ac:spMkLst>
            <pc:docMk/>
            <pc:sldMk cId="4285005828" sldId="450"/>
            <ac:spMk id="150" creationId="{580B27A5-F8F0-FF44-AA62-C6CCC111B2E0}"/>
          </ac:spMkLst>
        </pc:spChg>
        <pc:spChg chg="mod topLvl">
          <ac:chgData name="Murkin, George" userId="7c0ccc5e-5dd6-4668-9ffc-0a00c4f4bc27" providerId="ADAL" clId="{31D05DA3-2C2B-DA4C-AF42-5D87D673502C}" dt="2021-09-02T10:25:14.544" v="34288" actId="1038"/>
          <ac:spMkLst>
            <pc:docMk/>
            <pc:sldMk cId="4285005828" sldId="450"/>
            <ac:spMk id="153" creationId="{BC576DEB-DCF0-0A42-9F2A-E2777B36F5DA}"/>
          </ac:spMkLst>
        </pc:spChg>
        <pc:spChg chg="mod topLvl">
          <ac:chgData name="Murkin, George" userId="7c0ccc5e-5dd6-4668-9ffc-0a00c4f4bc27" providerId="ADAL" clId="{31D05DA3-2C2B-DA4C-AF42-5D87D673502C}" dt="2021-09-02T10:25:14.544" v="34288" actId="1038"/>
          <ac:spMkLst>
            <pc:docMk/>
            <pc:sldMk cId="4285005828" sldId="450"/>
            <ac:spMk id="154" creationId="{5AB26A6B-D3FC-A241-9CF0-CA3DD9E60A9A}"/>
          </ac:spMkLst>
        </pc:spChg>
        <pc:spChg chg="mod topLvl">
          <ac:chgData name="Murkin, George" userId="7c0ccc5e-5dd6-4668-9ffc-0a00c4f4bc27" providerId="ADAL" clId="{31D05DA3-2C2B-DA4C-AF42-5D87D673502C}" dt="2021-09-02T10:25:14.544" v="34288" actId="1038"/>
          <ac:spMkLst>
            <pc:docMk/>
            <pc:sldMk cId="4285005828" sldId="450"/>
            <ac:spMk id="155" creationId="{EE035725-4472-534A-ABE2-36EB34B8471D}"/>
          </ac:spMkLst>
        </pc:spChg>
        <pc:spChg chg="mod topLvl">
          <ac:chgData name="Murkin, George" userId="7c0ccc5e-5dd6-4668-9ffc-0a00c4f4bc27" providerId="ADAL" clId="{31D05DA3-2C2B-DA4C-AF42-5D87D673502C}" dt="2021-09-02T10:25:14.544" v="34288" actId="1038"/>
          <ac:spMkLst>
            <pc:docMk/>
            <pc:sldMk cId="4285005828" sldId="450"/>
            <ac:spMk id="156" creationId="{AACC1F56-87BD-BF4F-8AFB-4B22AACF5452}"/>
          </ac:spMkLst>
        </pc:spChg>
        <pc:spChg chg="mod topLvl">
          <ac:chgData name="Murkin, George" userId="7c0ccc5e-5dd6-4668-9ffc-0a00c4f4bc27" providerId="ADAL" clId="{31D05DA3-2C2B-DA4C-AF42-5D87D673502C}" dt="2021-09-02T10:25:14.544" v="34288" actId="1038"/>
          <ac:spMkLst>
            <pc:docMk/>
            <pc:sldMk cId="4285005828" sldId="450"/>
            <ac:spMk id="157" creationId="{5068DFBC-FBE4-7E4C-A8E2-D2FA5624AD02}"/>
          </ac:spMkLst>
        </pc:spChg>
        <pc:spChg chg="mod topLvl">
          <ac:chgData name="Murkin, George" userId="7c0ccc5e-5dd6-4668-9ffc-0a00c4f4bc27" providerId="ADAL" clId="{31D05DA3-2C2B-DA4C-AF42-5D87D673502C}" dt="2021-09-02T10:25:14.544" v="34288" actId="1038"/>
          <ac:spMkLst>
            <pc:docMk/>
            <pc:sldMk cId="4285005828" sldId="450"/>
            <ac:spMk id="158" creationId="{221179A8-ADC3-2140-B127-981212135C0C}"/>
          </ac:spMkLst>
        </pc:spChg>
        <pc:spChg chg="mod topLvl">
          <ac:chgData name="Murkin, George" userId="7c0ccc5e-5dd6-4668-9ffc-0a00c4f4bc27" providerId="ADAL" clId="{31D05DA3-2C2B-DA4C-AF42-5D87D673502C}" dt="2021-09-03T09:33:09.144" v="34808" actId="20577"/>
          <ac:spMkLst>
            <pc:docMk/>
            <pc:sldMk cId="4285005828" sldId="450"/>
            <ac:spMk id="159" creationId="{4765EA6B-665A-CE4F-8999-C6586EC497DA}"/>
          </ac:spMkLst>
        </pc:spChg>
        <pc:spChg chg="del mod topLvl">
          <ac:chgData name="Murkin, George" userId="7c0ccc5e-5dd6-4668-9ffc-0a00c4f4bc27" providerId="ADAL" clId="{31D05DA3-2C2B-DA4C-AF42-5D87D673502C}" dt="2021-07-26T14:06:58.079" v="5221" actId="478"/>
          <ac:spMkLst>
            <pc:docMk/>
            <pc:sldMk cId="4285005828" sldId="450"/>
            <ac:spMk id="160" creationId="{D236595C-EA5F-3340-A65E-B37D2490AC27}"/>
          </ac:spMkLst>
        </pc:spChg>
        <pc:spChg chg="del">
          <ac:chgData name="Murkin, George" userId="7c0ccc5e-5dd6-4668-9ffc-0a00c4f4bc27" providerId="ADAL" clId="{31D05DA3-2C2B-DA4C-AF42-5D87D673502C}" dt="2021-07-26T13:53:00.713" v="5107" actId="478"/>
          <ac:spMkLst>
            <pc:docMk/>
            <pc:sldMk cId="4285005828" sldId="450"/>
            <ac:spMk id="161" creationId="{2E40A437-C8F4-BB48-9CB1-60673441D039}"/>
          </ac:spMkLst>
        </pc:spChg>
        <pc:spChg chg="del">
          <ac:chgData name="Murkin, George" userId="7c0ccc5e-5dd6-4668-9ffc-0a00c4f4bc27" providerId="ADAL" clId="{31D05DA3-2C2B-DA4C-AF42-5D87D673502C}" dt="2021-07-26T13:53:02.847" v="5108" actId="478"/>
          <ac:spMkLst>
            <pc:docMk/>
            <pc:sldMk cId="4285005828" sldId="450"/>
            <ac:spMk id="162" creationId="{24C10FC7-F663-B045-ABEE-BA40E9CDB4F7}"/>
          </ac:spMkLst>
        </pc:spChg>
        <pc:spChg chg="mod topLvl">
          <ac:chgData name="Murkin, George" userId="7c0ccc5e-5dd6-4668-9ffc-0a00c4f4bc27" providerId="ADAL" clId="{31D05DA3-2C2B-DA4C-AF42-5D87D673502C}" dt="2021-09-02T10:25:14.544" v="34288" actId="1038"/>
          <ac:spMkLst>
            <pc:docMk/>
            <pc:sldMk cId="4285005828" sldId="450"/>
            <ac:spMk id="163" creationId="{005E6487-6257-AF41-AF32-5D104C2D2932}"/>
          </ac:spMkLst>
        </pc:spChg>
        <pc:grpChg chg="add del mod">
          <ac:chgData name="Murkin, George" userId="7c0ccc5e-5dd6-4668-9ffc-0a00c4f4bc27" providerId="ADAL" clId="{31D05DA3-2C2B-DA4C-AF42-5D87D673502C}" dt="2021-07-26T14:05:15.196" v="5202" actId="165"/>
          <ac:grpSpMkLst>
            <pc:docMk/>
            <pc:sldMk cId="4285005828" sldId="450"/>
            <ac:grpSpMk id="3" creationId="{FE1D34DC-7230-5847-8EF6-D90244B3F492}"/>
          </ac:grpSpMkLst>
        </pc:grpChg>
        <pc:grpChg chg="add del mod">
          <ac:chgData name="Murkin, George" userId="7c0ccc5e-5dd6-4668-9ffc-0a00c4f4bc27" providerId="ADAL" clId="{31D05DA3-2C2B-DA4C-AF42-5D87D673502C}" dt="2021-07-26T14:04:28.853" v="5198" actId="165"/>
          <ac:grpSpMkLst>
            <pc:docMk/>
            <pc:sldMk cId="4285005828" sldId="450"/>
            <ac:grpSpMk id="4" creationId="{FC36ECCF-996B-4C4A-AFAD-CE1E2E45ED4B}"/>
          </ac:grpSpMkLst>
        </pc:grpChg>
        <pc:grpChg chg="del">
          <ac:chgData name="Murkin, George" userId="7c0ccc5e-5dd6-4668-9ffc-0a00c4f4bc27" providerId="ADAL" clId="{31D05DA3-2C2B-DA4C-AF42-5D87D673502C}" dt="2021-07-26T13:50:09.273" v="4894" actId="165"/>
          <ac:grpSpMkLst>
            <pc:docMk/>
            <pc:sldMk cId="4285005828" sldId="450"/>
            <ac:grpSpMk id="5" creationId="{2E674209-808D-0B4A-BF56-029E187A4B09}"/>
          </ac:grpSpMkLst>
        </pc:grpChg>
        <pc:grpChg chg="del">
          <ac:chgData name="Murkin, George" userId="7c0ccc5e-5dd6-4668-9ffc-0a00c4f4bc27" providerId="ADAL" clId="{31D05DA3-2C2B-DA4C-AF42-5D87D673502C}" dt="2021-07-26T13:51:30.267" v="4964" actId="165"/>
          <ac:grpSpMkLst>
            <pc:docMk/>
            <pc:sldMk cId="4285005828" sldId="450"/>
            <ac:grpSpMk id="6" creationId="{A06B6060-3F9F-8540-BC56-953180B48131}"/>
          </ac:grpSpMkLst>
        </pc:grpChg>
        <pc:grpChg chg="del">
          <ac:chgData name="Murkin, George" userId="7c0ccc5e-5dd6-4668-9ffc-0a00c4f4bc27" providerId="ADAL" clId="{31D05DA3-2C2B-DA4C-AF42-5D87D673502C}" dt="2021-07-26T13:53:20.672" v="5112" actId="165"/>
          <ac:grpSpMkLst>
            <pc:docMk/>
            <pc:sldMk cId="4285005828" sldId="450"/>
            <ac:grpSpMk id="8" creationId="{68A0453E-C4B8-744E-9F1F-34A87BD5D309}"/>
          </ac:grpSpMkLst>
        </pc:grpChg>
        <pc:grpChg chg="del">
          <ac:chgData name="Murkin, George" userId="7c0ccc5e-5dd6-4668-9ffc-0a00c4f4bc27" providerId="ADAL" clId="{31D05DA3-2C2B-DA4C-AF42-5D87D673502C}" dt="2021-07-26T13:50:11.969" v="4895" actId="165"/>
          <ac:grpSpMkLst>
            <pc:docMk/>
            <pc:sldMk cId="4285005828" sldId="450"/>
            <ac:grpSpMk id="9" creationId="{654D0CBF-AC11-9444-AF03-C7659500D8BB}"/>
          </ac:grpSpMkLst>
        </pc:grpChg>
        <pc:grpChg chg="del">
          <ac:chgData name="Murkin, George" userId="7c0ccc5e-5dd6-4668-9ffc-0a00c4f4bc27" providerId="ADAL" clId="{31D05DA3-2C2B-DA4C-AF42-5D87D673502C}" dt="2021-07-26T13:51:33.742" v="4965" actId="165"/>
          <ac:grpSpMkLst>
            <pc:docMk/>
            <pc:sldMk cId="4285005828" sldId="450"/>
            <ac:grpSpMk id="10" creationId="{F076CB8A-762C-A345-8A0D-8608D5BFE2C7}"/>
          </ac:grpSpMkLst>
        </pc:grpChg>
        <pc:grpChg chg="del">
          <ac:chgData name="Murkin, George" userId="7c0ccc5e-5dd6-4668-9ffc-0a00c4f4bc27" providerId="ADAL" clId="{31D05DA3-2C2B-DA4C-AF42-5D87D673502C}" dt="2021-07-26T13:51:36.651" v="4966" actId="165"/>
          <ac:grpSpMkLst>
            <pc:docMk/>
            <pc:sldMk cId="4285005828" sldId="450"/>
            <ac:grpSpMk id="11" creationId="{00108D9A-416F-134A-BAF9-4FA45472E295}"/>
          </ac:grpSpMkLst>
        </pc:grpChg>
        <pc:grpChg chg="del">
          <ac:chgData name="Murkin, George" userId="7c0ccc5e-5dd6-4668-9ffc-0a00c4f4bc27" providerId="ADAL" clId="{31D05DA3-2C2B-DA4C-AF42-5D87D673502C}" dt="2021-07-26T13:51:30.267" v="4964" actId="165"/>
          <ac:grpSpMkLst>
            <pc:docMk/>
            <pc:sldMk cId="4285005828" sldId="450"/>
            <ac:grpSpMk id="12" creationId="{482A953B-8503-9D44-940B-B7912D13637E}"/>
          </ac:grpSpMkLst>
        </pc:grpChg>
        <pc:grpChg chg="add del mod">
          <ac:chgData name="Murkin, George" userId="7c0ccc5e-5dd6-4668-9ffc-0a00c4f4bc27" providerId="ADAL" clId="{31D05DA3-2C2B-DA4C-AF42-5D87D673502C}" dt="2021-09-02T10:23:39.734" v="34258" actId="165"/>
          <ac:grpSpMkLst>
            <pc:docMk/>
            <pc:sldMk cId="4285005828" sldId="450"/>
            <ac:grpSpMk id="13" creationId="{9614FF41-BCD9-8C4A-9EF0-C6A73B58EA79}"/>
          </ac:grpSpMkLst>
        </pc:grpChg>
        <pc:grpChg chg="add del mod">
          <ac:chgData name="Murkin, George" userId="7c0ccc5e-5dd6-4668-9ffc-0a00c4f4bc27" providerId="ADAL" clId="{31D05DA3-2C2B-DA4C-AF42-5D87D673502C}" dt="2021-09-02T10:23:46.533" v="34260" actId="165"/>
          <ac:grpSpMkLst>
            <pc:docMk/>
            <pc:sldMk cId="4285005828" sldId="450"/>
            <ac:grpSpMk id="14" creationId="{2D9ABDD6-3935-304C-B8BE-CB171EE81DB4}"/>
          </ac:grpSpMkLst>
        </pc:grpChg>
        <pc:grpChg chg="add del mod">
          <ac:chgData name="Murkin, George" userId="7c0ccc5e-5dd6-4668-9ffc-0a00c4f4bc27" providerId="ADAL" clId="{31D05DA3-2C2B-DA4C-AF42-5D87D673502C}" dt="2021-09-02T10:23:49.222" v="34261" actId="165"/>
          <ac:grpSpMkLst>
            <pc:docMk/>
            <pc:sldMk cId="4285005828" sldId="450"/>
            <ac:grpSpMk id="15" creationId="{6B16F70C-24AC-9B43-B998-49D975B7E017}"/>
          </ac:grpSpMkLst>
        </pc:grpChg>
        <pc:grpChg chg="add del mod">
          <ac:chgData name="Murkin, George" userId="7c0ccc5e-5dd6-4668-9ffc-0a00c4f4bc27" providerId="ADAL" clId="{31D05DA3-2C2B-DA4C-AF42-5D87D673502C}" dt="2021-09-02T10:23:36.802" v="34257" actId="165"/>
          <ac:grpSpMkLst>
            <pc:docMk/>
            <pc:sldMk cId="4285005828" sldId="450"/>
            <ac:grpSpMk id="16" creationId="{0F683653-FD96-D140-ADD5-BE9569133508}"/>
          </ac:grpSpMkLst>
        </pc:grpChg>
        <pc:grpChg chg="add del mod">
          <ac:chgData name="Murkin, George" userId="7c0ccc5e-5dd6-4668-9ffc-0a00c4f4bc27" providerId="ADAL" clId="{31D05DA3-2C2B-DA4C-AF42-5D87D673502C}" dt="2021-09-02T10:23:52.857" v="34262" actId="165"/>
          <ac:grpSpMkLst>
            <pc:docMk/>
            <pc:sldMk cId="4285005828" sldId="450"/>
            <ac:grpSpMk id="17" creationId="{318C3647-E81A-E847-96C0-7869F95E31C9}"/>
          </ac:grpSpMkLst>
        </pc:grpChg>
        <pc:grpChg chg="add del mod">
          <ac:chgData name="Murkin, George" userId="7c0ccc5e-5dd6-4668-9ffc-0a00c4f4bc27" providerId="ADAL" clId="{31D05DA3-2C2B-DA4C-AF42-5D87D673502C}" dt="2021-09-02T10:23:42.532" v="34259" actId="165"/>
          <ac:grpSpMkLst>
            <pc:docMk/>
            <pc:sldMk cId="4285005828" sldId="450"/>
            <ac:grpSpMk id="18" creationId="{BF700CE4-9E1A-8F4C-8AA6-EDA6D7F819DD}"/>
          </ac:grpSpMkLst>
        </pc:grpChg>
        <pc:grpChg chg="mod">
          <ac:chgData name="Murkin, George" userId="7c0ccc5e-5dd6-4668-9ffc-0a00c4f4bc27" providerId="ADAL" clId="{31D05DA3-2C2B-DA4C-AF42-5D87D673502C}" dt="2021-07-28T12:21:48.133" v="18209" actId="1076"/>
          <ac:grpSpMkLst>
            <pc:docMk/>
            <pc:sldMk cId="4285005828" sldId="450"/>
            <ac:grpSpMk id="67" creationId="{43271B8B-1C02-564E-9017-93301BEE4144}"/>
          </ac:grpSpMkLst>
        </pc:grpChg>
        <pc:graphicFrameChg chg="mod topLvl">
          <ac:chgData name="Murkin, George" userId="7c0ccc5e-5dd6-4668-9ffc-0a00c4f4bc27" providerId="ADAL" clId="{31D05DA3-2C2B-DA4C-AF42-5D87D673502C}" dt="2021-09-02T10:25:14.544" v="34288" actId="1038"/>
          <ac:graphicFrameMkLst>
            <pc:docMk/>
            <pc:sldMk cId="4285005828" sldId="450"/>
            <ac:graphicFrameMk id="33" creationId="{A92821DA-9594-1149-BD8A-22F64CD24E10}"/>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39" creationId="{F39A5DFE-4636-404F-91B7-26FBAAFB0EA5}"/>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42" creationId="{F157FA25-5563-CD45-B4DF-030976E7029E}"/>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44" creationId="{C33E272A-9CEE-7F49-A946-09DFB6EC0143}"/>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46" creationId="{F2802D39-886E-1E47-A3B7-668348C35FA1}"/>
          </ac:graphicFrameMkLst>
        </pc:graphicFrameChg>
        <pc:graphicFrameChg chg="del mod topLvl">
          <ac:chgData name="Murkin, George" userId="7c0ccc5e-5dd6-4668-9ffc-0a00c4f4bc27" providerId="ADAL" clId="{31D05DA3-2C2B-DA4C-AF42-5D87D673502C}" dt="2021-07-26T13:52:52.335" v="5104" actId="478"/>
          <ac:graphicFrameMkLst>
            <pc:docMk/>
            <pc:sldMk cId="4285005828" sldId="450"/>
            <ac:graphicFrameMk id="48" creationId="{FA8F9921-E66B-574F-830D-91DA5159409A}"/>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52" creationId="{D12E9385-CF78-9C4D-860D-381E1E1DF986}"/>
          </ac:graphicFrameMkLst>
        </pc:graphicFrameChg>
        <pc:cxnChg chg="add mod">
          <ac:chgData name="Murkin, George" userId="7c0ccc5e-5dd6-4668-9ffc-0a00c4f4bc27" providerId="ADAL" clId="{31D05DA3-2C2B-DA4C-AF42-5D87D673502C}" dt="2021-09-02T10:25:14.544" v="34288" actId="1038"/>
          <ac:cxnSpMkLst>
            <pc:docMk/>
            <pc:sldMk cId="4285005828" sldId="450"/>
            <ac:cxnSpMk id="56" creationId="{A09ED62B-1299-B742-9564-770CC428CDF6}"/>
          </ac:cxnSpMkLst>
        </pc:cxnChg>
        <pc:cxnChg chg="add mod">
          <ac:chgData name="Murkin, George" userId="7c0ccc5e-5dd6-4668-9ffc-0a00c4f4bc27" providerId="ADAL" clId="{31D05DA3-2C2B-DA4C-AF42-5D87D673502C}" dt="2021-09-02T10:25:14.544" v="34288" actId="1038"/>
          <ac:cxnSpMkLst>
            <pc:docMk/>
            <pc:sldMk cId="4285005828" sldId="450"/>
            <ac:cxnSpMk id="57" creationId="{D8B7DE9C-D276-1A47-B47C-0A0A9F1C40D7}"/>
          </ac:cxnSpMkLst>
        </pc:cxnChg>
        <pc:cxnChg chg="add mod">
          <ac:chgData name="Murkin, George" userId="7c0ccc5e-5dd6-4668-9ffc-0a00c4f4bc27" providerId="ADAL" clId="{31D05DA3-2C2B-DA4C-AF42-5D87D673502C}" dt="2021-09-02T10:25:14.544" v="34288" actId="1038"/>
          <ac:cxnSpMkLst>
            <pc:docMk/>
            <pc:sldMk cId="4285005828" sldId="450"/>
            <ac:cxnSpMk id="58" creationId="{A8C43FF4-155A-4849-AD4B-9ECD7D284829}"/>
          </ac:cxnSpMkLst>
        </pc:cxnChg>
        <pc:cxnChg chg="add mod">
          <ac:chgData name="Murkin, George" userId="7c0ccc5e-5dd6-4668-9ffc-0a00c4f4bc27" providerId="ADAL" clId="{31D05DA3-2C2B-DA4C-AF42-5D87D673502C}" dt="2021-09-02T10:25:14.544" v="34288" actId="1038"/>
          <ac:cxnSpMkLst>
            <pc:docMk/>
            <pc:sldMk cId="4285005828" sldId="450"/>
            <ac:cxnSpMk id="59" creationId="{D6627608-4704-2D48-A560-45EC2355AC9B}"/>
          </ac:cxnSpMkLst>
        </pc:cxnChg>
        <pc:cxnChg chg="add mod">
          <ac:chgData name="Murkin, George" userId="7c0ccc5e-5dd6-4668-9ffc-0a00c4f4bc27" providerId="ADAL" clId="{31D05DA3-2C2B-DA4C-AF42-5D87D673502C}" dt="2021-09-02T10:25:14.544" v="34288" actId="1038"/>
          <ac:cxnSpMkLst>
            <pc:docMk/>
            <pc:sldMk cId="4285005828" sldId="450"/>
            <ac:cxnSpMk id="65" creationId="{93EEACCA-1E15-D54C-9C9A-BB8681B844ED}"/>
          </ac:cxnSpMkLst>
        </pc:cxnChg>
        <pc:cxnChg chg="add del mod">
          <ac:chgData name="Murkin, George" userId="7c0ccc5e-5dd6-4668-9ffc-0a00c4f4bc27" providerId="ADAL" clId="{31D05DA3-2C2B-DA4C-AF42-5D87D673502C}" dt="2021-07-26T14:12:02.798" v="5290" actId="478"/>
          <ac:cxnSpMkLst>
            <pc:docMk/>
            <pc:sldMk cId="4285005828" sldId="450"/>
            <ac:cxnSpMk id="66" creationId="{AE6CA42B-F7CE-704A-BF1E-3CD915ADEF4C}"/>
          </ac:cxnSpMkLst>
        </pc:cxnChg>
        <pc:cxnChg chg="mod">
          <ac:chgData name="Murkin, George" userId="7c0ccc5e-5dd6-4668-9ffc-0a00c4f4bc27" providerId="ADAL" clId="{31D05DA3-2C2B-DA4C-AF42-5D87D673502C}" dt="2021-07-26T14:13:48.130" v="5311"/>
          <ac:cxnSpMkLst>
            <pc:docMk/>
            <pc:sldMk cId="4285005828" sldId="450"/>
            <ac:cxnSpMk id="68" creationId="{C210C443-75C5-7D4C-ADC9-2A2208B7502A}"/>
          </ac:cxnSpMkLst>
        </pc:cxnChg>
        <pc:cxnChg chg="add del mod">
          <ac:chgData name="Murkin, George" userId="7c0ccc5e-5dd6-4668-9ffc-0a00c4f4bc27" providerId="ADAL" clId="{31D05DA3-2C2B-DA4C-AF42-5D87D673502C}" dt="2021-07-26T14:12:04.303" v="5291" actId="478"/>
          <ac:cxnSpMkLst>
            <pc:docMk/>
            <pc:sldMk cId="4285005828" sldId="450"/>
            <ac:cxnSpMk id="70" creationId="{22A59F9F-781F-2746-8BE4-E8181322A913}"/>
          </ac:cxnSpMkLst>
        </pc:cxnChg>
        <pc:cxnChg chg="add del mod">
          <ac:chgData name="Murkin, George" userId="7c0ccc5e-5dd6-4668-9ffc-0a00c4f4bc27" providerId="ADAL" clId="{31D05DA3-2C2B-DA4C-AF42-5D87D673502C}" dt="2021-07-26T14:12:05.637" v="5292" actId="478"/>
          <ac:cxnSpMkLst>
            <pc:docMk/>
            <pc:sldMk cId="4285005828" sldId="450"/>
            <ac:cxnSpMk id="71" creationId="{D63CFCA9-FCDD-F44E-AE16-9C2EEC9AEA5D}"/>
          </ac:cxnSpMkLst>
        </pc:cxnChg>
        <pc:cxnChg chg="add del mod">
          <ac:chgData name="Murkin, George" userId="7c0ccc5e-5dd6-4668-9ffc-0a00c4f4bc27" providerId="ADAL" clId="{31D05DA3-2C2B-DA4C-AF42-5D87D673502C}" dt="2021-07-26T13:52:52.335" v="5104" actId="478"/>
          <ac:cxnSpMkLst>
            <pc:docMk/>
            <pc:sldMk cId="4285005828" sldId="450"/>
            <ac:cxnSpMk id="84" creationId="{AC927EEA-2529-B143-978E-C82F783313B5}"/>
          </ac:cxnSpMkLst>
        </pc:cxnChg>
        <pc:cxnChg chg="add del mod">
          <ac:chgData name="Murkin, George" userId="7c0ccc5e-5dd6-4668-9ffc-0a00c4f4bc27" providerId="ADAL" clId="{31D05DA3-2C2B-DA4C-AF42-5D87D673502C}" dt="2021-09-02T10:24:45.374" v="34276" actId="478"/>
          <ac:cxnSpMkLst>
            <pc:docMk/>
            <pc:sldMk cId="4285005828" sldId="450"/>
            <ac:cxnSpMk id="85" creationId="{88602B81-F576-5448-8290-AEA233BAD954}"/>
          </ac:cxnSpMkLst>
        </pc:cxnChg>
        <pc:cxnChg chg="add del mod">
          <ac:chgData name="Murkin, George" userId="7c0ccc5e-5dd6-4668-9ffc-0a00c4f4bc27" providerId="ADAL" clId="{31D05DA3-2C2B-DA4C-AF42-5D87D673502C}" dt="2021-09-02T10:24:48.547" v="34277" actId="478"/>
          <ac:cxnSpMkLst>
            <pc:docMk/>
            <pc:sldMk cId="4285005828" sldId="450"/>
            <ac:cxnSpMk id="86" creationId="{1C557EDA-9B29-174F-954E-C7DE3A874EE6}"/>
          </ac:cxnSpMkLst>
        </pc:cxnChg>
        <pc:cxnChg chg="add del mod">
          <ac:chgData name="Murkin, George" userId="7c0ccc5e-5dd6-4668-9ffc-0a00c4f4bc27" providerId="ADAL" clId="{31D05DA3-2C2B-DA4C-AF42-5D87D673502C}" dt="2021-09-02T10:24:48.547" v="34277" actId="478"/>
          <ac:cxnSpMkLst>
            <pc:docMk/>
            <pc:sldMk cId="4285005828" sldId="450"/>
            <ac:cxnSpMk id="87" creationId="{2C2DF0E1-BA9E-8246-AC9D-BE9E32847748}"/>
          </ac:cxnSpMkLst>
        </pc:cxnChg>
        <pc:cxnChg chg="add del mod">
          <ac:chgData name="Murkin, George" userId="7c0ccc5e-5dd6-4668-9ffc-0a00c4f4bc27" providerId="ADAL" clId="{31D05DA3-2C2B-DA4C-AF42-5D87D673502C}" dt="2021-09-02T10:24:48.547" v="34277" actId="478"/>
          <ac:cxnSpMkLst>
            <pc:docMk/>
            <pc:sldMk cId="4285005828" sldId="450"/>
            <ac:cxnSpMk id="88" creationId="{B80EB7E4-679F-FB48-9E9A-829B34F7E8F1}"/>
          </ac:cxnSpMkLst>
        </pc:cxnChg>
        <pc:cxnChg chg="del">
          <ac:chgData name="Murkin, George" userId="7c0ccc5e-5dd6-4668-9ffc-0a00c4f4bc27" providerId="ADAL" clId="{31D05DA3-2C2B-DA4C-AF42-5D87D673502C}" dt="2021-07-26T13:50:23.310" v="4897" actId="478"/>
          <ac:cxnSpMkLst>
            <pc:docMk/>
            <pc:sldMk cId="4285005828" sldId="450"/>
            <ac:cxnSpMk id="141" creationId="{EE338F71-C69A-194D-8D25-D9503DE6B8D6}"/>
          </ac:cxnSpMkLst>
        </pc:cxnChg>
        <pc:cxnChg chg="add del mod">
          <ac:chgData name="Murkin, George" userId="7c0ccc5e-5dd6-4668-9ffc-0a00c4f4bc27" providerId="ADAL" clId="{31D05DA3-2C2B-DA4C-AF42-5D87D673502C}" dt="2021-07-26T14:12:01.464" v="5289" actId="478"/>
          <ac:cxnSpMkLst>
            <pc:docMk/>
            <pc:sldMk cId="4285005828" sldId="450"/>
            <ac:cxnSpMk id="142" creationId="{8C00D82A-0F46-9A43-AAA6-B42F18374ACE}"/>
          </ac:cxnSpMkLst>
        </pc:cxnChg>
        <pc:cxnChg chg="del">
          <ac:chgData name="Murkin, George" userId="7c0ccc5e-5dd6-4668-9ffc-0a00c4f4bc27" providerId="ADAL" clId="{31D05DA3-2C2B-DA4C-AF42-5D87D673502C}" dt="2021-07-26T13:50:27.369" v="4898" actId="478"/>
          <ac:cxnSpMkLst>
            <pc:docMk/>
            <pc:sldMk cId="4285005828" sldId="450"/>
            <ac:cxnSpMk id="143" creationId="{898D7447-5BE6-954B-B1C2-628F176C84F9}"/>
          </ac:cxnSpMkLst>
        </pc:cxnChg>
        <pc:cxnChg chg="del">
          <ac:chgData name="Murkin, George" userId="7c0ccc5e-5dd6-4668-9ffc-0a00c4f4bc27" providerId="ADAL" clId="{31D05DA3-2C2B-DA4C-AF42-5D87D673502C}" dt="2021-07-26T13:50:27.369" v="4898" actId="478"/>
          <ac:cxnSpMkLst>
            <pc:docMk/>
            <pc:sldMk cId="4285005828" sldId="450"/>
            <ac:cxnSpMk id="144" creationId="{7A03E0FB-CDBC-C94E-A289-D0B1BD219A7B}"/>
          </ac:cxnSpMkLst>
        </pc:cxnChg>
        <pc:cxnChg chg="del">
          <ac:chgData name="Murkin, George" userId="7c0ccc5e-5dd6-4668-9ffc-0a00c4f4bc27" providerId="ADAL" clId="{31D05DA3-2C2B-DA4C-AF42-5D87D673502C}" dt="2021-07-26T13:50:27.369" v="4898" actId="478"/>
          <ac:cxnSpMkLst>
            <pc:docMk/>
            <pc:sldMk cId="4285005828" sldId="450"/>
            <ac:cxnSpMk id="145" creationId="{81A5BCFD-CD31-5B49-BFC2-6A1E8090584F}"/>
          </ac:cxnSpMkLst>
        </pc:cxnChg>
        <pc:cxnChg chg="del">
          <ac:chgData name="Murkin, George" userId="7c0ccc5e-5dd6-4668-9ffc-0a00c4f4bc27" providerId="ADAL" clId="{31D05DA3-2C2B-DA4C-AF42-5D87D673502C}" dt="2021-07-26T13:50:27.369" v="4898" actId="478"/>
          <ac:cxnSpMkLst>
            <pc:docMk/>
            <pc:sldMk cId="4285005828" sldId="450"/>
            <ac:cxnSpMk id="146" creationId="{3787E547-6AB4-A44C-9C1C-5BA483207D7C}"/>
          </ac:cxnSpMkLst>
        </pc:cxnChg>
      </pc:sldChg>
      <pc:sldChg chg="addSp delSp modSp add mod ord setBg">
        <pc:chgData name="Murkin, George" userId="7c0ccc5e-5dd6-4668-9ffc-0a00c4f4bc27" providerId="ADAL" clId="{31D05DA3-2C2B-DA4C-AF42-5D87D673502C}" dt="2021-09-02T10:26:53.287" v="34298"/>
        <pc:sldMkLst>
          <pc:docMk/>
          <pc:sldMk cId="1223106566" sldId="451"/>
        </pc:sldMkLst>
        <pc:spChg chg="mod">
          <ac:chgData name="Murkin, George" userId="7c0ccc5e-5dd6-4668-9ffc-0a00c4f4bc27" providerId="ADAL" clId="{31D05DA3-2C2B-DA4C-AF42-5D87D673502C}" dt="2021-09-02T10:26:53.287" v="34298"/>
          <ac:spMkLst>
            <pc:docMk/>
            <pc:sldMk cId="1223106566" sldId="451"/>
            <ac:spMk id="7" creationId="{CB361E5C-23C9-5040-8D47-86835CC6CE2E}"/>
          </ac:spMkLst>
        </pc:spChg>
        <pc:spChg chg="del">
          <ac:chgData name="Murkin, George" userId="7c0ccc5e-5dd6-4668-9ffc-0a00c4f4bc27" providerId="ADAL" clId="{31D05DA3-2C2B-DA4C-AF42-5D87D673502C}" dt="2021-07-26T13:39:24.928" v="4726" actId="478"/>
          <ac:spMkLst>
            <pc:docMk/>
            <pc:sldMk cId="1223106566" sldId="451"/>
            <ac:spMk id="20" creationId="{5C6C69B6-F05B-A941-A763-07EC1D9FBF8D}"/>
          </ac:spMkLst>
        </pc:spChg>
        <pc:spChg chg="del">
          <ac:chgData name="Murkin, George" userId="7c0ccc5e-5dd6-4668-9ffc-0a00c4f4bc27" providerId="ADAL" clId="{31D05DA3-2C2B-DA4C-AF42-5D87D673502C}" dt="2021-07-26T13:39:24.928" v="4726" actId="478"/>
          <ac:spMkLst>
            <pc:docMk/>
            <pc:sldMk cId="1223106566" sldId="451"/>
            <ac:spMk id="21" creationId="{AFB96357-C648-8A4C-ACE3-500ABCA6578E}"/>
          </ac:spMkLst>
        </pc:spChg>
        <pc:spChg chg="add mod">
          <ac:chgData name="Murkin, George" userId="7c0ccc5e-5dd6-4668-9ffc-0a00c4f4bc27" providerId="ADAL" clId="{31D05DA3-2C2B-DA4C-AF42-5D87D673502C}" dt="2021-09-02T10:26:53.287" v="34298"/>
          <ac:spMkLst>
            <pc:docMk/>
            <pc:sldMk cId="1223106566" sldId="451"/>
            <ac:spMk id="26" creationId="{4AF7637A-390E-A54C-A46A-0C136CCFE5A5}"/>
          </ac:spMkLst>
        </pc:spChg>
        <pc:spChg chg="mod">
          <ac:chgData name="Murkin, George" userId="7c0ccc5e-5dd6-4668-9ffc-0a00c4f4bc27" providerId="ADAL" clId="{31D05DA3-2C2B-DA4C-AF42-5D87D673502C}" dt="2021-09-02T10:26:53.287" v="34298"/>
          <ac:spMkLst>
            <pc:docMk/>
            <pc:sldMk cId="1223106566" sldId="451"/>
            <ac:spMk id="27" creationId="{C0A609B7-52D5-A540-8F06-CCD1A6429CA4}"/>
          </ac:spMkLst>
        </pc:spChg>
        <pc:grpChg chg="del">
          <ac:chgData name="Murkin, George" userId="7c0ccc5e-5dd6-4668-9ffc-0a00c4f4bc27" providerId="ADAL" clId="{31D05DA3-2C2B-DA4C-AF42-5D87D673502C}" dt="2021-07-26T13:39:24.928" v="4726" actId="478"/>
          <ac:grpSpMkLst>
            <pc:docMk/>
            <pc:sldMk cId="1223106566" sldId="451"/>
            <ac:grpSpMk id="2" creationId="{AC87F252-B2BC-8F4C-9AEA-A9709EA97DE5}"/>
          </ac:grpSpMkLst>
        </pc:grpChg>
        <pc:graphicFrameChg chg="add mod">
          <ac:chgData name="Murkin, George" userId="7c0ccc5e-5dd6-4668-9ffc-0a00c4f4bc27" providerId="ADAL" clId="{31D05DA3-2C2B-DA4C-AF42-5D87D673502C}" dt="2021-09-02T10:11:52.424" v="33897" actId="14100"/>
          <ac:graphicFrameMkLst>
            <pc:docMk/>
            <pc:sldMk cId="1223106566" sldId="451"/>
            <ac:graphicFrameMk id="19" creationId="{2E0BF4C9-1996-A649-A1A1-1EDB95931EF2}"/>
          </ac:graphicFrameMkLst>
        </pc:graphicFrameChg>
        <pc:graphicFrameChg chg="del">
          <ac:chgData name="Murkin, George" userId="7c0ccc5e-5dd6-4668-9ffc-0a00c4f4bc27" providerId="ADAL" clId="{31D05DA3-2C2B-DA4C-AF42-5D87D673502C}" dt="2021-07-26T13:39:24.928" v="4726" actId="478"/>
          <ac:graphicFrameMkLst>
            <pc:docMk/>
            <pc:sldMk cId="1223106566" sldId="451"/>
            <ac:graphicFrameMk id="24" creationId="{0117500C-F7E6-7944-AC07-71C375896525}"/>
          </ac:graphicFrameMkLst>
        </pc:graphicFrameChg>
        <pc:cxnChg chg="del">
          <ac:chgData name="Murkin, George" userId="7c0ccc5e-5dd6-4668-9ffc-0a00c4f4bc27" providerId="ADAL" clId="{31D05DA3-2C2B-DA4C-AF42-5D87D673502C}" dt="2021-07-26T13:39:24.928" v="4726" actId="478"/>
          <ac:cxnSpMkLst>
            <pc:docMk/>
            <pc:sldMk cId="1223106566" sldId="451"/>
            <ac:cxnSpMk id="22" creationId="{9F4CC2F5-3DFB-8647-B3B0-45DAA535448F}"/>
          </ac:cxnSpMkLst>
        </pc:cxnChg>
        <pc:cxnChg chg="mod">
          <ac:chgData name="Murkin, George" userId="7c0ccc5e-5dd6-4668-9ffc-0a00c4f4bc27" providerId="ADAL" clId="{31D05DA3-2C2B-DA4C-AF42-5D87D673502C}" dt="2021-07-26T13:38:45.807" v="4718" actId="1036"/>
          <ac:cxnSpMkLst>
            <pc:docMk/>
            <pc:sldMk cId="1223106566" sldId="451"/>
            <ac:cxnSpMk id="25" creationId="{8E209BE2-AA13-7548-8CD9-BC57C8C24F0F}"/>
          </ac:cxnSpMkLst>
        </pc:cxnChg>
      </pc:sldChg>
      <pc:sldChg chg="add del ord">
        <pc:chgData name="Murkin, George" userId="7c0ccc5e-5dd6-4668-9ffc-0a00c4f4bc27" providerId="ADAL" clId="{31D05DA3-2C2B-DA4C-AF42-5D87D673502C}" dt="2021-07-28T15:50:23.656" v="22951" actId="2696"/>
        <pc:sldMkLst>
          <pc:docMk/>
          <pc:sldMk cId="1881605218" sldId="452"/>
        </pc:sldMkLst>
      </pc:sldChg>
      <pc:sldChg chg="modSp add mod setBg">
        <pc:chgData name="Murkin, George" userId="7c0ccc5e-5dd6-4668-9ffc-0a00c4f4bc27" providerId="ADAL" clId="{31D05DA3-2C2B-DA4C-AF42-5D87D673502C}" dt="2021-09-02T10:27:28.515" v="34302" actId="313"/>
        <pc:sldMkLst>
          <pc:docMk/>
          <pc:sldMk cId="2420125054" sldId="453"/>
        </pc:sldMkLst>
        <pc:spChg chg="mod">
          <ac:chgData name="Murkin, George" userId="7c0ccc5e-5dd6-4668-9ffc-0a00c4f4bc27" providerId="ADAL" clId="{31D05DA3-2C2B-DA4C-AF42-5D87D673502C}" dt="2021-09-02T10:27:28.515" v="34302" actId="313"/>
          <ac:spMkLst>
            <pc:docMk/>
            <pc:sldMk cId="2420125054" sldId="453"/>
            <ac:spMk id="2" creationId="{60D64396-D23F-ED4F-8663-8EA4C37E9645}"/>
          </ac:spMkLst>
        </pc:spChg>
        <pc:spChg chg="mod">
          <ac:chgData name="Murkin, George" userId="7c0ccc5e-5dd6-4668-9ffc-0a00c4f4bc27" providerId="ADAL" clId="{31D05DA3-2C2B-DA4C-AF42-5D87D673502C}" dt="2021-07-28T16:14:20.220" v="23849" actId="20577"/>
          <ac:spMkLst>
            <pc:docMk/>
            <pc:sldMk cId="2420125054" sldId="453"/>
            <ac:spMk id="4" creationId="{DFCACBBA-8DD1-F447-B791-10FE61310DEC}"/>
          </ac:spMkLst>
        </pc:spChg>
      </pc:sldChg>
      <pc:sldChg chg="modSp add mod setBg">
        <pc:chgData name="Murkin, George" userId="7c0ccc5e-5dd6-4668-9ffc-0a00c4f4bc27" providerId="ADAL" clId="{31D05DA3-2C2B-DA4C-AF42-5D87D673502C}" dt="2021-09-02T10:26:53.287" v="34298"/>
        <pc:sldMkLst>
          <pc:docMk/>
          <pc:sldMk cId="1020896899" sldId="454"/>
        </pc:sldMkLst>
        <pc:spChg chg="mod">
          <ac:chgData name="Murkin, George" userId="7c0ccc5e-5dd6-4668-9ffc-0a00c4f4bc27" providerId="ADAL" clId="{31D05DA3-2C2B-DA4C-AF42-5D87D673502C}" dt="2021-09-02T10:26:53.287" v="34298"/>
          <ac:spMkLst>
            <pc:docMk/>
            <pc:sldMk cId="1020896899" sldId="454"/>
            <ac:spMk id="2" creationId="{60D64396-D23F-ED4F-8663-8EA4C37E9645}"/>
          </ac:spMkLst>
        </pc:spChg>
        <pc:spChg chg="mod">
          <ac:chgData name="Murkin, George" userId="7c0ccc5e-5dd6-4668-9ffc-0a00c4f4bc27" providerId="ADAL" clId="{31D05DA3-2C2B-DA4C-AF42-5D87D673502C}" dt="2021-07-28T16:14:17.525" v="23848" actId="20577"/>
          <ac:spMkLst>
            <pc:docMk/>
            <pc:sldMk cId="1020896899" sldId="454"/>
            <ac:spMk id="4" creationId="{DFCACBBA-8DD1-F447-B791-10FE61310DEC}"/>
          </ac:spMkLst>
        </pc:spChg>
        <pc:spChg chg="mod">
          <ac:chgData name="Murkin, George" userId="7c0ccc5e-5dd6-4668-9ffc-0a00c4f4bc27" providerId="ADAL" clId="{31D05DA3-2C2B-DA4C-AF42-5D87D673502C}" dt="2021-07-29T08:15:30.018" v="31255" actId="1076"/>
          <ac:spMkLst>
            <pc:docMk/>
            <pc:sldMk cId="1020896899" sldId="454"/>
            <ac:spMk id="5" creationId="{6DDBF9B7-9675-0E4C-BD52-996626807BA4}"/>
          </ac:spMkLst>
        </pc:spChg>
      </pc:sldChg>
      <pc:sldChg chg="modSp add del mod">
        <pc:chgData name="Murkin, George" userId="7c0ccc5e-5dd6-4668-9ffc-0a00c4f4bc27" providerId="ADAL" clId="{31D05DA3-2C2B-DA4C-AF42-5D87D673502C}" dt="2021-07-28T17:10:18.906" v="27116" actId="2696"/>
        <pc:sldMkLst>
          <pc:docMk/>
          <pc:sldMk cId="1313003101" sldId="455"/>
        </pc:sldMkLst>
        <pc:spChg chg="mod">
          <ac:chgData name="Murkin, George" userId="7c0ccc5e-5dd6-4668-9ffc-0a00c4f4bc27" providerId="ADAL" clId="{31D05DA3-2C2B-DA4C-AF42-5D87D673502C}" dt="2021-07-28T16:32:27.420" v="25015" actId="14100"/>
          <ac:spMkLst>
            <pc:docMk/>
            <pc:sldMk cId="1313003101" sldId="455"/>
            <ac:spMk id="2" creationId="{60D64396-D23F-ED4F-8663-8EA4C37E9645}"/>
          </ac:spMkLst>
        </pc:spChg>
        <pc:spChg chg="mod">
          <ac:chgData name="Murkin, George" userId="7c0ccc5e-5dd6-4668-9ffc-0a00c4f4bc27" providerId="ADAL" clId="{31D05DA3-2C2B-DA4C-AF42-5D87D673502C}" dt="2021-07-28T16:21:03.568" v="24440" actId="20577"/>
          <ac:spMkLst>
            <pc:docMk/>
            <pc:sldMk cId="1313003101" sldId="455"/>
            <ac:spMk id="4" creationId="{DFCACBBA-8DD1-F447-B791-10FE61310DEC}"/>
          </ac:spMkLst>
        </pc:spChg>
      </pc:sldChg>
      <pc:sldChg chg="addSp delSp modSp new del mod modClrScheme chgLayout">
        <pc:chgData name="Murkin, George" userId="7c0ccc5e-5dd6-4668-9ffc-0a00c4f4bc27" providerId="ADAL" clId="{31D05DA3-2C2B-DA4C-AF42-5D87D673502C}" dt="2021-07-28T20:09:33.743" v="29237" actId="2696"/>
        <pc:sldMkLst>
          <pc:docMk/>
          <pc:sldMk cId="3238375452" sldId="456"/>
        </pc:sldMkLst>
        <pc:spChg chg="del">
          <ac:chgData name="Murkin, George" userId="7c0ccc5e-5dd6-4668-9ffc-0a00c4f4bc27" providerId="ADAL" clId="{31D05DA3-2C2B-DA4C-AF42-5D87D673502C}" dt="2021-07-28T16:16:08.275" v="24077" actId="700"/>
          <ac:spMkLst>
            <pc:docMk/>
            <pc:sldMk cId="3238375452" sldId="456"/>
            <ac:spMk id="2" creationId="{4F92F7A4-9187-6541-913E-BBED85B1C624}"/>
          </ac:spMkLst>
        </pc:spChg>
        <pc:spChg chg="del">
          <ac:chgData name="Murkin, George" userId="7c0ccc5e-5dd6-4668-9ffc-0a00c4f4bc27" providerId="ADAL" clId="{31D05DA3-2C2B-DA4C-AF42-5D87D673502C}" dt="2021-07-28T16:16:08.275" v="24077" actId="700"/>
          <ac:spMkLst>
            <pc:docMk/>
            <pc:sldMk cId="3238375452" sldId="456"/>
            <ac:spMk id="3" creationId="{EF6AB14B-523C-204C-AD55-BAE9F51C746B}"/>
          </ac:spMkLst>
        </pc:spChg>
        <pc:spChg chg="del mod ord">
          <ac:chgData name="Murkin, George" userId="7c0ccc5e-5dd6-4668-9ffc-0a00c4f4bc27" providerId="ADAL" clId="{31D05DA3-2C2B-DA4C-AF42-5D87D673502C}" dt="2021-07-28T16:16:08.275" v="24077" actId="700"/>
          <ac:spMkLst>
            <pc:docMk/>
            <pc:sldMk cId="3238375452" sldId="456"/>
            <ac:spMk id="4" creationId="{B1C992F8-68B9-3A4B-B85D-5B3F093ECD4E}"/>
          </ac:spMkLst>
        </pc:spChg>
        <pc:spChg chg="add mod ord">
          <ac:chgData name="Murkin, George" userId="7c0ccc5e-5dd6-4668-9ffc-0a00c4f4bc27" providerId="ADAL" clId="{31D05DA3-2C2B-DA4C-AF42-5D87D673502C}" dt="2021-07-28T16:16:08.275" v="24077" actId="700"/>
          <ac:spMkLst>
            <pc:docMk/>
            <pc:sldMk cId="3238375452" sldId="456"/>
            <ac:spMk id="5" creationId="{1424F976-9B07-8442-AAD2-12A5523735FC}"/>
          </ac:spMkLst>
        </pc:spChg>
      </pc:sldChg>
      <pc:sldChg chg="addSp delSp modSp add mod setBg">
        <pc:chgData name="Murkin, George" userId="7c0ccc5e-5dd6-4668-9ffc-0a00c4f4bc27" providerId="ADAL" clId="{31D05DA3-2C2B-DA4C-AF42-5D87D673502C}" dt="2021-09-02T10:28:24.267" v="34339" actId="20577"/>
        <pc:sldMkLst>
          <pc:docMk/>
          <pc:sldMk cId="3425638613" sldId="457"/>
        </pc:sldMkLst>
        <pc:spChg chg="mod">
          <ac:chgData name="Murkin, George" userId="7c0ccc5e-5dd6-4668-9ffc-0a00c4f4bc27" providerId="ADAL" clId="{31D05DA3-2C2B-DA4C-AF42-5D87D673502C}" dt="2021-09-02T10:28:24.267" v="34339" actId="20577"/>
          <ac:spMkLst>
            <pc:docMk/>
            <pc:sldMk cId="3425638613" sldId="457"/>
            <ac:spMk id="2" creationId="{60D64396-D23F-ED4F-8663-8EA4C37E9645}"/>
          </ac:spMkLst>
        </pc:spChg>
        <pc:spChg chg="mod">
          <ac:chgData name="Murkin, George" userId="7c0ccc5e-5dd6-4668-9ffc-0a00c4f4bc27" providerId="ADAL" clId="{31D05DA3-2C2B-DA4C-AF42-5D87D673502C}" dt="2021-09-02T10:26:53.287" v="34298"/>
          <ac:spMkLst>
            <pc:docMk/>
            <pc:sldMk cId="3425638613" sldId="457"/>
            <ac:spMk id="4" creationId="{DFCACBBA-8DD1-F447-B791-10FE61310DEC}"/>
          </ac:spMkLst>
        </pc:spChg>
        <pc:spChg chg="add del mod">
          <ac:chgData name="Murkin, George" userId="7c0ccc5e-5dd6-4668-9ffc-0a00c4f4bc27" providerId="ADAL" clId="{31D05DA3-2C2B-DA4C-AF42-5D87D673502C}" dt="2021-07-29T08:14:14.216" v="30938" actId="478"/>
          <ac:spMkLst>
            <pc:docMk/>
            <pc:sldMk cId="3425638613" sldId="457"/>
            <ac:spMk id="5" creationId="{6DDBF9B7-9675-0E4C-BD52-996626807BA4}"/>
          </ac:spMkLst>
        </pc:spChg>
        <pc:spChg chg="add del mod">
          <ac:chgData name="Murkin, George" userId="7c0ccc5e-5dd6-4668-9ffc-0a00c4f4bc27" providerId="ADAL" clId="{31D05DA3-2C2B-DA4C-AF42-5D87D673502C}" dt="2021-07-29T08:14:14.096" v="30937"/>
          <ac:spMkLst>
            <pc:docMk/>
            <pc:sldMk cId="3425638613" sldId="457"/>
            <ac:spMk id="6" creationId="{CDA8F57A-F44D-594E-B0A5-25F0DFF70009}"/>
          </ac:spMkLst>
        </pc:spChg>
      </pc:sldChg>
      <pc:sldChg chg="modSp add mod setBg">
        <pc:chgData name="Murkin, George" userId="7c0ccc5e-5dd6-4668-9ffc-0a00c4f4bc27" providerId="ADAL" clId="{31D05DA3-2C2B-DA4C-AF42-5D87D673502C}" dt="2021-09-02T10:29:06.339" v="34346" actId="313"/>
        <pc:sldMkLst>
          <pc:docMk/>
          <pc:sldMk cId="3745665783" sldId="458"/>
        </pc:sldMkLst>
        <pc:spChg chg="mod">
          <ac:chgData name="Murkin, George" userId="7c0ccc5e-5dd6-4668-9ffc-0a00c4f4bc27" providerId="ADAL" clId="{31D05DA3-2C2B-DA4C-AF42-5D87D673502C}" dt="2021-09-02T10:29:06.339" v="34346" actId="313"/>
          <ac:spMkLst>
            <pc:docMk/>
            <pc:sldMk cId="3745665783" sldId="458"/>
            <ac:spMk id="2" creationId="{60D64396-D23F-ED4F-8663-8EA4C37E9645}"/>
          </ac:spMkLst>
        </pc:spChg>
        <pc:spChg chg="mod">
          <ac:chgData name="Murkin, George" userId="7c0ccc5e-5dd6-4668-9ffc-0a00c4f4bc27" providerId="ADAL" clId="{31D05DA3-2C2B-DA4C-AF42-5D87D673502C}" dt="2021-07-28T16:43:06.290" v="25905" actId="20577"/>
          <ac:spMkLst>
            <pc:docMk/>
            <pc:sldMk cId="3745665783" sldId="458"/>
            <ac:spMk id="4" creationId="{DFCACBBA-8DD1-F447-B791-10FE61310DEC}"/>
          </ac:spMkLst>
        </pc:spChg>
      </pc:sldChg>
      <pc:sldChg chg="addSp delSp modSp add mod setBg">
        <pc:chgData name="Murkin, George" userId="7c0ccc5e-5dd6-4668-9ffc-0a00c4f4bc27" providerId="ADAL" clId="{31D05DA3-2C2B-DA4C-AF42-5D87D673502C}" dt="2021-09-02T10:29:24.180" v="34348" actId="313"/>
        <pc:sldMkLst>
          <pc:docMk/>
          <pc:sldMk cId="4267874230" sldId="459"/>
        </pc:sldMkLst>
        <pc:spChg chg="del mod">
          <ac:chgData name="Murkin, George" userId="7c0ccc5e-5dd6-4668-9ffc-0a00c4f4bc27" providerId="ADAL" clId="{31D05DA3-2C2B-DA4C-AF42-5D87D673502C}" dt="2021-07-28T16:53:26.209" v="26760" actId="478"/>
          <ac:spMkLst>
            <pc:docMk/>
            <pc:sldMk cId="4267874230" sldId="459"/>
            <ac:spMk id="2" creationId="{60D64396-D23F-ED4F-8663-8EA4C37E9645}"/>
          </ac:spMkLst>
        </pc:spChg>
        <pc:spChg chg="del mod">
          <ac:chgData name="Murkin, George" userId="7c0ccc5e-5dd6-4668-9ffc-0a00c4f4bc27" providerId="ADAL" clId="{31D05DA3-2C2B-DA4C-AF42-5D87D673502C}" dt="2021-07-28T16:53:23.047" v="26758" actId="478"/>
          <ac:spMkLst>
            <pc:docMk/>
            <pc:sldMk cId="4267874230" sldId="459"/>
            <ac:spMk id="4" creationId="{DFCACBBA-8DD1-F447-B791-10FE61310DEC}"/>
          </ac:spMkLst>
        </pc:spChg>
        <pc:spChg chg="del">
          <ac:chgData name="Murkin, George" userId="7c0ccc5e-5dd6-4668-9ffc-0a00c4f4bc27" providerId="ADAL" clId="{31D05DA3-2C2B-DA4C-AF42-5D87D673502C}" dt="2021-07-28T16:53:23.047" v="26758" actId="478"/>
          <ac:spMkLst>
            <pc:docMk/>
            <pc:sldMk cId="4267874230" sldId="459"/>
            <ac:spMk id="5" creationId="{6DDBF9B7-9675-0E4C-BD52-996626807BA4}"/>
          </ac:spMkLst>
        </pc:spChg>
        <pc:spChg chg="add mod">
          <ac:chgData name="Murkin, George" userId="7c0ccc5e-5dd6-4668-9ffc-0a00c4f4bc27" providerId="ADAL" clId="{31D05DA3-2C2B-DA4C-AF42-5D87D673502C}" dt="2021-07-28T16:53:23.372" v="26759"/>
          <ac:spMkLst>
            <pc:docMk/>
            <pc:sldMk cId="4267874230" sldId="459"/>
            <ac:spMk id="6" creationId="{B6D56148-F8A4-FA42-A861-E6074F523A88}"/>
          </ac:spMkLst>
        </pc:spChg>
        <pc:spChg chg="add mod">
          <ac:chgData name="Murkin, George" userId="7c0ccc5e-5dd6-4668-9ffc-0a00c4f4bc27" providerId="ADAL" clId="{31D05DA3-2C2B-DA4C-AF42-5D87D673502C}" dt="2021-09-02T10:26:53.287" v="34298"/>
          <ac:spMkLst>
            <pc:docMk/>
            <pc:sldMk cId="4267874230" sldId="459"/>
            <ac:spMk id="7" creationId="{2C664989-F5C3-7340-B28A-D9C886542E00}"/>
          </ac:spMkLst>
        </pc:spChg>
        <pc:spChg chg="add del mod">
          <ac:chgData name="Murkin, George" userId="7c0ccc5e-5dd6-4668-9ffc-0a00c4f4bc27" providerId="ADAL" clId="{31D05DA3-2C2B-DA4C-AF42-5D87D673502C}" dt="2021-07-28T16:53:28.765" v="26761" actId="478"/>
          <ac:spMkLst>
            <pc:docMk/>
            <pc:sldMk cId="4267874230" sldId="459"/>
            <ac:spMk id="8" creationId="{47CC8995-A5A3-284C-9AFC-9C63B031D03C}"/>
          </ac:spMkLst>
        </pc:spChg>
        <pc:spChg chg="add mod">
          <ac:chgData name="Murkin, George" userId="7c0ccc5e-5dd6-4668-9ffc-0a00c4f4bc27" providerId="ADAL" clId="{31D05DA3-2C2B-DA4C-AF42-5D87D673502C}" dt="2021-09-02T10:29:24.180" v="34348" actId="313"/>
          <ac:spMkLst>
            <pc:docMk/>
            <pc:sldMk cId="4267874230" sldId="459"/>
            <ac:spMk id="9" creationId="{A5B39ACB-A31C-9244-9260-27A163BF37AB}"/>
          </ac:spMkLst>
        </pc:spChg>
      </pc:sldChg>
      <pc:sldChg chg="addSp delSp modSp add mod">
        <pc:chgData name="Murkin, George" userId="7c0ccc5e-5dd6-4668-9ffc-0a00c4f4bc27" providerId="ADAL" clId="{31D05DA3-2C2B-DA4C-AF42-5D87D673502C}" dt="2021-07-28T17:02:46.302" v="26945" actId="1076"/>
        <pc:sldMkLst>
          <pc:docMk/>
          <pc:sldMk cId="1901137994" sldId="460"/>
        </pc:sldMkLst>
        <pc:spChg chg="del">
          <ac:chgData name="Murkin, George" userId="7c0ccc5e-5dd6-4668-9ffc-0a00c4f4bc27" providerId="ADAL" clId="{31D05DA3-2C2B-DA4C-AF42-5D87D673502C}" dt="2021-07-28T16:56:00.468" v="26776" actId="478"/>
          <ac:spMkLst>
            <pc:docMk/>
            <pc:sldMk cId="1901137994" sldId="460"/>
            <ac:spMk id="4" creationId="{F0E44468-6CD0-C04A-8DF8-66A4FC2C44CA}"/>
          </ac:spMkLst>
        </pc:spChg>
        <pc:spChg chg="mod">
          <ac:chgData name="Murkin, George" userId="7c0ccc5e-5dd6-4668-9ffc-0a00c4f4bc27" providerId="ADAL" clId="{31D05DA3-2C2B-DA4C-AF42-5D87D673502C}" dt="2021-07-28T17:02:36.327" v="26944" actId="14100"/>
          <ac:spMkLst>
            <pc:docMk/>
            <pc:sldMk cId="1901137994" sldId="460"/>
            <ac:spMk id="5" creationId="{4D62565F-D18A-014A-9B2D-49FE6668534D}"/>
          </ac:spMkLst>
        </pc:spChg>
        <pc:spChg chg="mod">
          <ac:chgData name="Murkin, George" userId="7c0ccc5e-5dd6-4668-9ffc-0a00c4f4bc27" providerId="ADAL" clId="{31D05DA3-2C2B-DA4C-AF42-5D87D673502C}" dt="2021-07-28T17:02:46.302" v="26945" actId="1076"/>
          <ac:spMkLst>
            <pc:docMk/>
            <pc:sldMk cId="1901137994" sldId="460"/>
            <ac:spMk id="6" creationId="{89CEE1C8-7673-2D43-87B3-645119FB7103}"/>
          </ac:spMkLst>
        </pc:spChg>
        <pc:spChg chg="add mod">
          <ac:chgData name="Murkin, George" userId="7c0ccc5e-5dd6-4668-9ffc-0a00c4f4bc27" providerId="ADAL" clId="{31D05DA3-2C2B-DA4C-AF42-5D87D673502C}" dt="2021-07-28T17:02:46.302" v="26945" actId="1076"/>
          <ac:spMkLst>
            <pc:docMk/>
            <pc:sldMk cId="1901137994" sldId="460"/>
            <ac:spMk id="8" creationId="{F95952BA-5982-1549-A353-C491C847F637}"/>
          </ac:spMkLst>
        </pc:spChg>
        <pc:spChg chg="add mod">
          <ac:chgData name="Murkin, George" userId="7c0ccc5e-5dd6-4668-9ffc-0a00c4f4bc27" providerId="ADAL" clId="{31D05DA3-2C2B-DA4C-AF42-5D87D673502C}" dt="2021-07-28T17:01:41.311" v="26934" actId="14100"/>
          <ac:spMkLst>
            <pc:docMk/>
            <pc:sldMk cId="1901137994" sldId="460"/>
            <ac:spMk id="13" creationId="{80633D02-B8B8-8645-AF9F-CD3098631BDA}"/>
          </ac:spMkLst>
        </pc:spChg>
        <pc:picChg chg="add mod modCrop">
          <ac:chgData name="Murkin, George" userId="7c0ccc5e-5dd6-4668-9ffc-0a00c4f4bc27" providerId="ADAL" clId="{31D05DA3-2C2B-DA4C-AF42-5D87D673502C}" dt="2021-07-28T17:02:31.495" v="26943" actId="18131"/>
          <ac:picMkLst>
            <pc:docMk/>
            <pc:sldMk cId="1901137994" sldId="460"/>
            <ac:picMk id="3" creationId="{25D5A01B-1AFD-844B-89D8-35A210EF8B30}"/>
          </ac:picMkLst>
        </pc:picChg>
        <pc:picChg chg="del">
          <ac:chgData name="Murkin, George" userId="7c0ccc5e-5dd6-4668-9ffc-0a00c4f4bc27" providerId="ADAL" clId="{31D05DA3-2C2B-DA4C-AF42-5D87D673502C}" dt="2021-07-28T16:57:53.471" v="26890" actId="478"/>
          <ac:picMkLst>
            <pc:docMk/>
            <pc:sldMk cId="1901137994" sldId="460"/>
            <ac:picMk id="7" creationId="{FE1BF074-B703-D445-A3F1-16A4B324917C}"/>
          </ac:picMkLst>
        </pc:picChg>
        <pc:picChg chg="add del mod modCrop">
          <ac:chgData name="Murkin, George" userId="7c0ccc5e-5dd6-4668-9ffc-0a00c4f4bc27" providerId="ADAL" clId="{31D05DA3-2C2B-DA4C-AF42-5D87D673502C}" dt="2021-07-28T17:00:29.268" v="26920" actId="478"/>
          <ac:picMkLst>
            <pc:docMk/>
            <pc:sldMk cId="1901137994" sldId="460"/>
            <ac:picMk id="10" creationId="{45AD6248-FAA2-F34C-9196-106AFDD0EAAB}"/>
          </ac:picMkLst>
        </pc:picChg>
        <pc:picChg chg="add mod modCrop">
          <ac:chgData name="Murkin, George" userId="7c0ccc5e-5dd6-4668-9ffc-0a00c4f4bc27" providerId="ADAL" clId="{31D05DA3-2C2B-DA4C-AF42-5D87D673502C}" dt="2021-07-28T17:01:14.025" v="26928" actId="167"/>
          <ac:picMkLst>
            <pc:docMk/>
            <pc:sldMk cId="1901137994" sldId="460"/>
            <ac:picMk id="12" creationId="{88ADB0BE-B863-514D-8D93-AE977D05CC74}"/>
          </ac:picMkLst>
        </pc:picChg>
      </pc:sldChg>
      <pc:sldChg chg="modSp add mod">
        <pc:chgData name="Murkin, George" userId="7c0ccc5e-5dd6-4668-9ffc-0a00c4f4bc27" providerId="ADAL" clId="{31D05DA3-2C2B-DA4C-AF42-5D87D673502C}" dt="2021-07-28T17:04:00.351" v="26995" actId="14100"/>
        <pc:sldMkLst>
          <pc:docMk/>
          <pc:sldMk cId="784291800" sldId="461"/>
        </pc:sldMkLst>
        <pc:spChg chg="mod">
          <ac:chgData name="Murkin, George" userId="7c0ccc5e-5dd6-4668-9ffc-0a00c4f4bc27" providerId="ADAL" clId="{31D05DA3-2C2B-DA4C-AF42-5D87D673502C}" dt="2021-07-28T17:03:52.758" v="26977" actId="14100"/>
          <ac:spMkLst>
            <pc:docMk/>
            <pc:sldMk cId="784291800" sldId="461"/>
            <ac:spMk id="6" creationId="{89CEE1C8-7673-2D43-87B3-645119FB7103}"/>
          </ac:spMkLst>
        </pc:spChg>
        <pc:spChg chg="mod">
          <ac:chgData name="Murkin, George" userId="7c0ccc5e-5dd6-4668-9ffc-0a00c4f4bc27" providerId="ADAL" clId="{31D05DA3-2C2B-DA4C-AF42-5D87D673502C}" dt="2021-07-28T17:04:00.351" v="26995" actId="14100"/>
          <ac:spMkLst>
            <pc:docMk/>
            <pc:sldMk cId="784291800" sldId="461"/>
            <ac:spMk id="8" creationId="{F95952BA-5982-1549-A353-C491C847F637}"/>
          </ac:spMkLst>
        </pc:spChg>
      </pc:sldChg>
      <pc:sldChg chg="modSp add mod">
        <pc:chgData name="Murkin, George" userId="7c0ccc5e-5dd6-4668-9ffc-0a00c4f4bc27" providerId="ADAL" clId="{31D05DA3-2C2B-DA4C-AF42-5D87D673502C}" dt="2021-07-28T19:18:33.172" v="27154" actId="14100"/>
        <pc:sldMkLst>
          <pc:docMk/>
          <pc:sldMk cId="1021622705" sldId="462"/>
        </pc:sldMkLst>
        <pc:spChg chg="mod">
          <ac:chgData name="Murkin, George" userId="7c0ccc5e-5dd6-4668-9ffc-0a00c4f4bc27" providerId="ADAL" clId="{31D05DA3-2C2B-DA4C-AF42-5D87D673502C}" dt="2021-07-28T17:04:51.670" v="26999" actId="14100"/>
          <ac:spMkLst>
            <pc:docMk/>
            <pc:sldMk cId="1021622705" sldId="462"/>
            <ac:spMk id="5" creationId="{4D62565F-D18A-014A-9B2D-49FE6668534D}"/>
          </ac:spMkLst>
        </pc:spChg>
        <pc:spChg chg="mod">
          <ac:chgData name="Murkin, George" userId="7c0ccc5e-5dd6-4668-9ffc-0a00c4f4bc27" providerId="ADAL" clId="{31D05DA3-2C2B-DA4C-AF42-5D87D673502C}" dt="2021-07-28T17:06:18.105" v="27105" actId="20577"/>
          <ac:spMkLst>
            <pc:docMk/>
            <pc:sldMk cId="1021622705" sldId="462"/>
            <ac:spMk id="6" creationId="{89CEE1C8-7673-2D43-87B3-645119FB7103}"/>
          </ac:spMkLst>
        </pc:spChg>
        <pc:spChg chg="mod">
          <ac:chgData name="Murkin, George" userId="7c0ccc5e-5dd6-4668-9ffc-0a00c4f4bc27" providerId="ADAL" clId="{31D05DA3-2C2B-DA4C-AF42-5D87D673502C}" dt="2021-07-28T19:18:33.172" v="27154" actId="14100"/>
          <ac:spMkLst>
            <pc:docMk/>
            <pc:sldMk cId="1021622705" sldId="462"/>
            <ac:spMk id="8" creationId="{F95952BA-5982-1549-A353-C491C847F637}"/>
          </ac:spMkLst>
        </pc:spChg>
      </pc:sldChg>
      <pc:sldChg chg="modSp add mod">
        <pc:chgData name="Murkin, George" userId="7c0ccc5e-5dd6-4668-9ffc-0a00c4f4bc27" providerId="ADAL" clId="{31D05DA3-2C2B-DA4C-AF42-5D87D673502C}" dt="2021-07-28T19:23:29.423" v="27194" actId="14100"/>
        <pc:sldMkLst>
          <pc:docMk/>
          <pc:sldMk cId="1187499280" sldId="463"/>
        </pc:sldMkLst>
        <pc:spChg chg="mod">
          <ac:chgData name="Murkin, George" userId="7c0ccc5e-5dd6-4668-9ffc-0a00c4f4bc27" providerId="ADAL" clId="{31D05DA3-2C2B-DA4C-AF42-5D87D673502C}" dt="2021-07-28T19:23:20.883" v="27182" actId="20577"/>
          <ac:spMkLst>
            <pc:docMk/>
            <pc:sldMk cId="1187499280" sldId="463"/>
            <ac:spMk id="6" creationId="{89CEE1C8-7673-2D43-87B3-645119FB7103}"/>
          </ac:spMkLst>
        </pc:spChg>
        <pc:spChg chg="mod">
          <ac:chgData name="Murkin, George" userId="7c0ccc5e-5dd6-4668-9ffc-0a00c4f4bc27" providerId="ADAL" clId="{31D05DA3-2C2B-DA4C-AF42-5D87D673502C}" dt="2021-07-28T19:23:29.423" v="27194" actId="14100"/>
          <ac:spMkLst>
            <pc:docMk/>
            <pc:sldMk cId="1187499280" sldId="463"/>
            <ac:spMk id="8" creationId="{F95952BA-5982-1549-A353-C491C847F637}"/>
          </ac:spMkLst>
        </pc:spChg>
      </pc:sldChg>
      <pc:sldChg chg="delSp modSp add mod">
        <pc:chgData name="Murkin, George" userId="7c0ccc5e-5dd6-4668-9ffc-0a00c4f4bc27" providerId="ADAL" clId="{31D05DA3-2C2B-DA4C-AF42-5D87D673502C}" dt="2021-07-28T19:24:17.078" v="27210" actId="14100"/>
        <pc:sldMkLst>
          <pc:docMk/>
          <pc:sldMk cId="898286742" sldId="464"/>
        </pc:sldMkLst>
        <pc:spChg chg="mod">
          <ac:chgData name="Murkin, George" userId="7c0ccc5e-5dd6-4668-9ffc-0a00c4f4bc27" providerId="ADAL" clId="{31D05DA3-2C2B-DA4C-AF42-5D87D673502C}" dt="2021-07-28T19:24:17.078" v="27210" actId="14100"/>
          <ac:spMkLst>
            <pc:docMk/>
            <pc:sldMk cId="898286742" sldId="464"/>
            <ac:spMk id="6" creationId="{89CEE1C8-7673-2D43-87B3-645119FB7103}"/>
          </ac:spMkLst>
        </pc:spChg>
        <pc:spChg chg="del">
          <ac:chgData name="Murkin, George" userId="7c0ccc5e-5dd6-4668-9ffc-0a00c4f4bc27" providerId="ADAL" clId="{31D05DA3-2C2B-DA4C-AF42-5D87D673502C}" dt="2021-07-28T19:24:07.104" v="27198" actId="478"/>
          <ac:spMkLst>
            <pc:docMk/>
            <pc:sldMk cId="898286742" sldId="464"/>
            <ac:spMk id="8" creationId="{F95952BA-5982-1549-A353-C491C847F637}"/>
          </ac:spMkLst>
        </pc:spChg>
      </pc:sldChg>
      <pc:sldChg chg="modSp add mod">
        <pc:chgData name="Murkin, George" userId="7c0ccc5e-5dd6-4668-9ffc-0a00c4f4bc27" providerId="ADAL" clId="{31D05DA3-2C2B-DA4C-AF42-5D87D673502C}" dt="2021-07-28T19:25:30.960" v="27234" actId="14100"/>
        <pc:sldMkLst>
          <pc:docMk/>
          <pc:sldMk cId="1462836442" sldId="465"/>
        </pc:sldMkLst>
        <pc:spChg chg="mod">
          <ac:chgData name="Murkin, George" userId="7c0ccc5e-5dd6-4668-9ffc-0a00c4f4bc27" providerId="ADAL" clId="{31D05DA3-2C2B-DA4C-AF42-5D87D673502C}" dt="2021-07-28T19:25:30.960" v="27234" actId="14100"/>
          <ac:spMkLst>
            <pc:docMk/>
            <pc:sldMk cId="1462836442" sldId="465"/>
            <ac:spMk id="6" creationId="{89CEE1C8-7673-2D43-87B3-645119FB7103}"/>
          </ac:spMkLst>
        </pc:spChg>
      </pc:sldChg>
      <pc:sldChg chg="addSp delSp modSp add mod">
        <pc:chgData name="Murkin, George" userId="7c0ccc5e-5dd6-4668-9ffc-0a00c4f4bc27" providerId="ADAL" clId="{31D05DA3-2C2B-DA4C-AF42-5D87D673502C}" dt="2021-07-28T19:35:03" v="27334" actId="14100"/>
        <pc:sldMkLst>
          <pc:docMk/>
          <pc:sldMk cId="1592054058" sldId="466"/>
        </pc:sldMkLst>
        <pc:spChg chg="del mod">
          <ac:chgData name="Murkin, George" userId="7c0ccc5e-5dd6-4668-9ffc-0a00c4f4bc27" providerId="ADAL" clId="{31D05DA3-2C2B-DA4C-AF42-5D87D673502C}" dt="2021-07-28T19:33:20.841" v="27255" actId="478"/>
          <ac:spMkLst>
            <pc:docMk/>
            <pc:sldMk cId="1592054058" sldId="466"/>
            <ac:spMk id="6" creationId="{89CEE1C8-7673-2D43-87B3-645119FB7103}"/>
          </ac:spMkLst>
        </pc:spChg>
        <pc:spChg chg="add del mod">
          <ac:chgData name="Murkin, George" userId="7c0ccc5e-5dd6-4668-9ffc-0a00c4f4bc27" providerId="ADAL" clId="{31D05DA3-2C2B-DA4C-AF42-5D87D673502C}" dt="2021-07-28T19:33:48.913" v="27271" actId="478"/>
          <ac:spMkLst>
            <pc:docMk/>
            <pc:sldMk cId="1592054058" sldId="466"/>
            <ac:spMk id="7" creationId="{D0607483-7EA1-274E-A82C-1E43AAEA6DCE}"/>
          </ac:spMkLst>
        </pc:spChg>
        <pc:spChg chg="add mod">
          <ac:chgData name="Murkin, George" userId="7c0ccc5e-5dd6-4668-9ffc-0a00c4f4bc27" providerId="ADAL" clId="{31D05DA3-2C2B-DA4C-AF42-5D87D673502C}" dt="2021-07-28T19:35:03" v="27334" actId="14100"/>
          <ac:spMkLst>
            <pc:docMk/>
            <pc:sldMk cId="1592054058" sldId="466"/>
            <ac:spMk id="8" creationId="{CA01E0D4-B0C7-1F44-9293-25477ECCECF0}"/>
          </ac:spMkLst>
        </pc:spChg>
        <pc:spChg chg="add mod">
          <ac:chgData name="Murkin, George" userId="7c0ccc5e-5dd6-4668-9ffc-0a00c4f4bc27" providerId="ADAL" clId="{31D05DA3-2C2B-DA4C-AF42-5D87D673502C}" dt="2021-07-28T19:34:59.818" v="27333" actId="14100"/>
          <ac:spMkLst>
            <pc:docMk/>
            <pc:sldMk cId="1592054058" sldId="466"/>
            <ac:spMk id="9" creationId="{8A45E7C8-E933-2B40-AEBD-0D34D4D0BBFA}"/>
          </ac:spMkLst>
        </pc:spChg>
      </pc:sldChg>
      <pc:sldChg chg="modSp add mod">
        <pc:chgData name="Murkin, George" userId="7c0ccc5e-5dd6-4668-9ffc-0a00c4f4bc27" providerId="ADAL" clId="{31D05DA3-2C2B-DA4C-AF42-5D87D673502C}" dt="2021-07-29T08:05:28.483" v="30640" actId="14100"/>
        <pc:sldMkLst>
          <pc:docMk/>
          <pc:sldMk cId="2142105997" sldId="467"/>
        </pc:sldMkLst>
        <pc:spChg chg="mod">
          <ac:chgData name="Murkin, George" userId="7c0ccc5e-5dd6-4668-9ffc-0a00c4f4bc27" providerId="ADAL" clId="{31D05DA3-2C2B-DA4C-AF42-5D87D673502C}" dt="2021-07-28T19:36:25.969" v="27358" actId="14100"/>
          <ac:spMkLst>
            <pc:docMk/>
            <pc:sldMk cId="2142105997" sldId="467"/>
            <ac:spMk id="8" creationId="{CA01E0D4-B0C7-1F44-9293-25477ECCECF0}"/>
          </ac:spMkLst>
        </pc:spChg>
        <pc:spChg chg="mod">
          <ac:chgData name="Murkin, George" userId="7c0ccc5e-5dd6-4668-9ffc-0a00c4f4bc27" providerId="ADAL" clId="{31D05DA3-2C2B-DA4C-AF42-5D87D673502C}" dt="2021-07-29T08:05:28.483" v="30640" actId="14100"/>
          <ac:spMkLst>
            <pc:docMk/>
            <pc:sldMk cId="2142105997" sldId="467"/>
            <ac:spMk id="9" creationId="{8A45E7C8-E933-2B40-AEBD-0D34D4D0BBFA}"/>
          </ac:spMkLst>
        </pc:spChg>
      </pc:sldChg>
      <pc:sldChg chg="addSp delSp modSp add mod setBg">
        <pc:chgData name="Murkin, George" userId="7c0ccc5e-5dd6-4668-9ffc-0a00c4f4bc27" providerId="ADAL" clId="{31D05DA3-2C2B-DA4C-AF42-5D87D673502C}" dt="2021-09-02T10:26:56.764" v="34299"/>
        <pc:sldMkLst>
          <pc:docMk/>
          <pc:sldMk cId="3123061345" sldId="468"/>
        </pc:sldMkLst>
        <pc:spChg chg="add del mod">
          <ac:chgData name="Murkin, George" userId="7c0ccc5e-5dd6-4668-9ffc-0a00c4f4bc27" providerId="ADAL" clId="{31D05DA3-2C2B-DA4C-AF42-5D87D673502C}" dt="2021-07-28T19:57:13.748" v="28753" actId="478"/>
          <ac:spMkLst>
            <pc:docMk/>
            <pc:sldMk cId="3123061345" sldId="468"/>
            <ac:spMk id="3" creationId="{9D637AE8-D585-F746-A1D5-9585778F7925}"/>
          </ac:spMkLst>
        </pc:spChg>
        <pc:spChg chg="mod">
          <ac:chgData name="Murkin, George" userId="7c0ccc5e-5dd6-4668-9ffc-0a00c4f4bc27" providerId="ADAL" clId="{31D05DA3-2C2B-DA4C-AF42-5D87D673502C}" dt="2021-07-28T19:56:56.552" v="28749" actId="14100"/>
          <ac:spMkLst>
            <pc:docMk/>
            <pc:sldMk cId="3123061345" sldId="468"/>
            <ac:spMk id="6" creationId="{B6D56148-F8A4-FA42-A861-E6074F523A88}"/>
          </ac:spMkLst>
        </pc:spChg>
        <pc:spChg chg="mod">
          <ac:chgData name="Murkin, George" userId="7c0ccc5e-5dd6-4668-9ffc-0a00c4f4bc27" providerId="ADAL" clId="{31D05DA3-2C2B-DA4C-AF42-5D87D673502C}" dt="2021-09-02T10:26:56.764" v="34299"/>
          <ac:spMkLst>
            <pc:docMk/>
            <pc:sldMk cId="3123061345" sldId="468"/>
            <ac:spMk id="7" creationId="{2C664989-F5C3-7340-B28A-D9C886542E00}"/>
          </ac:spMkLst>
        </pc:spChg>
        <pc:spChg chg="add del mod">
          <ac:chgData name="Murkin, George" userId="7c0ccc5e-5dd6-4668-9ffc-0a00c4f4bc27" providerId="ADAL" clId="{31D05DA3-2C2B-DA4C-AF42-5D87D673502C}" dt="2021-07-28T19:57:12.205" v="28752"/>
          <ac:spMkLst>
            <pc:docMk/>
            <pc:sldMk cId="3123061345" sldId="468"/>
            <ac:spMk id="8" creationId="{DE40A826-1B93-664A-9D09-816454293E28}"/>
          </ac:spMkLst>
        </pc:spChg>
        <pc:spChg chg="del mod">
          <ac:chgData name="Murkin, George" userId="7c0ccc5e-5dd6-4668-9ffc-0a00c4f4bc27" providerId="ADAL" clId="{31D05DA3-2C2B-DA4C-AF42-5D87D673502C}" dt="2021-07-28T19:57:10.781" v="28750" actId="478"/>
          <ac:spMkLst>
            <pc:docMk/>
            <pc:sldMk cId="3123061345" sldId="468"/>
            <ac:spMk id="9" creationId="{A5B39ACB-A31C-9244-9260-27A163BF37AB}"/>
          </ac:spMkLst>
        </pc:spChg>
        <pc:spChg chg="add mod">
          <ac:chgData name="Murkin, George" userId="7c0ccc5e-5dd6-4668-9ffc-0a00c4f4bc27" providerId="ADAL" clId="{31D05DA3-2C2B-DA4C-AF42-5D87D673502C}" dt="2021-09-02T10:26:53.287" v="34298"/>
          <ac:spMkLst>
            <pc:docMk/>
            <pc:sldMk cId="3123061345" sldId="468"/>
            <ac:spMk id="10" creationId="{39872AEC-910C-554B-957C-ACECA2AB2D64}"/>
          </ac:spMkLst>
        </pc:spChg>
      </pc:sldChg>
      <pc:sldChg chg="modSp add mod setBg">
        <pc:chgData name="Murkin, George" userId="7c0ccc5e-5dd6-4668-9ffc-0a00c4f4bc27" providerId="ADAL" clId="{31D05DA3-2C2B-DA4C-AF42-5D87D673502C}" dt="2021-09-02T10:31:12.541" v="34370" actId="20577"/>
        <pc:sldMkLst>
          <pc:docMk/>
          <pc:sldMk cId="4118835569" sldId="469"/>
        </pc:sldMkLst>
        <pc:spChg chg="mod">
          <ac:chgData name="Murkin, George" userId="7c0ccc5e-5dd6-4668-9ffc-0a00c4f4bc27" providerId="ADAL" clId="{31D05DA3-2C2B-DA4C-AF42-5D87D673502C}" dt="2021-09-02T10:26:56.764" v="34299"/>
          <ac:spMkLst>
            <pc:docMk/>
            <pc:sldMk cId="4118835569" sldId="469"/>
            <ac:spMk id="7" creationId="{2C664989-F5C3-7340-B28A-D9C886542E00}"/>
          </ac:spMkLst>
        </pc:spChg>
        <pc:spChg chg="mod">
          <ac:chgData name="Murkin, George" userId="7c0ccc5e-5dd6-4668-9ffc-0a00c4f4bc27" providerId="ADAL" clId="{31D05DA3-2C2B-DA4C-AF42-5D87D673502C}" dt="2021-09-02T10:31:12.541" v="34370" actId="20577"/>
          <ac:spMkLst>
            <pc:docMk/>
            <pc:sldMk cId="4118835569" sldId="469"/>
            <ac:spMk id="9" creationId="{A5B39ACB-A31C-9244-9260-27A163BF37AB}"/>
          </ac:spMkLst>
        </pc:spChg>
      </pc:sldChg>
      <pc:sldChg chg="addSp modSp new del mod ord modClrScheme chgLayout">
        <pc:chgData name="Murkin, George" userId="7c0ccc5e-5dd6-4668-9ffc-0a00c4f4bc27" providerId="ADAL" clId="{31D05DA3-2C2B-DA4C-AF42-5D87D673502C}" dt="2021-07-29T08:20:13.217" v="31514" actId="2696"/>
        <pc:sldMkLst>
          <pc:docMk/>
          <pc:sldMk cId="3559372060" sldId="470"/>
        </pc:sldMkLst>
        <pc:spChg chg="add mod">
          <ac:chgData name="Murkin, George" userId="7c0ccc5e-5dd6-4668-9ffc-0a00c4f4bc27" providerId="ADAL" clId="{31D05DA3-2C2B-DA4C-AF42-5D87D673502C}" dt="2021-07-28T20:10:10.204" v="29307" actId="13926"/>
          <ac:spMkLst>
            <pc:docMk/>
            <pc:sldMk cId="3559372060" sldId="470"/>
            <ac:spMk id="2" creationId="{FBEAC90A-C3AA-AF4B-A41F-1D1EDDC0FF1F}"/>
          </ac:spMkLst>
        </pc:spChg>
      </pc:sldChg>
      <pc:sldChg chg="addSp delSp modSp add mod setBg">
        <pc:chgData name="Murkin, George" userId="7c0ccc5e-5dd6-4668-9ffc-0a00c4f4bc27" providerId="ADAL" clId="{31D05DA3-2C2B-DA4C-AF42-5D87D673502C}" dt="2021-09-02T10:26:53.287" v="34298"/>
        <pc:sldMkLst>
          <pc:docMk/>
          <pc:sldMk cId="146865160" sldId="471"/>
        </pc:sldMkLst>
        <pc:spChg chg="del mod">
          <ac:chgData name="Murkin, George" userId="7c0ccc5e-5dd6-4668-9ffc-0a00c4f4bc27" providerId="ADAL" clId="{31D05DA3-2C2B-DA4C-AF42-5D87D673502C}" dt="2021-07-29T08:15:23.571" v="31252" actId="478"/>
          <ac:spMkLst>
            <pc:docMk/>
            <pc:sldMk cId="146865160" sldId="471"/>
            <ac:spMk id="2" creationId="{60D64396-D23F-ED4F-8663-8EA4C37E9645}"/>
          </ac:spMkLst>
        </pc:spChg>
        <pc:spChg chg="mod">
          <ac:chgData name="Murkin, George" userId="7c0ccc5e-5dd6-4668-9ffc-0a00c4f4bc27" providerId="ADAL" clId="{31D05DA3-2C2B-DA4C-AF42-5D87D673502C}" dt="2021-09-02T10:26:53.287" v="34298"/>
          <ac:spMkLst>
            <pc:docMk/>
            <pc:sldMk cId="146865160" sldId="471"/>
            <ac:spMk id="4" creationId="{DFCACBBA-8DD1-F447-B791-10FE61310DEC}"/>
          </ac:spMkLst>
        </pc:spChg>
        <pc:spChg chg="mod">
          <ac:chgData name="Murkin, George" userId="7c0ccc5e-5dd6-4668-9ffc-0a00c4f4bc27" providerId="ADAL" clId="{31D05DA3-2C2B-DA4C-AF42-5D87D673502C}" dt="2021-07-29T08:15:20.906" v="31251" actId="14100"/>
          <ac:spMkLst>
            <pc:docMk/>
            <pc:sldMk cId="146865160" sldId="471"/>
            <ac:spMk id="5" creationId="{6DDBF9B7-9675-0E4C-BD52-996626807BA4}"/>
          </ac:spMkLst>
        </pc:spChg>
        <pc:spChg chg="add del mod">
          <ac:chgData name="Murkin, George" userId="7c0ccc5e-5dd6-4668-9ffc-0a00c4f4bc27" providerId="ADAL" clId="{31D05DA3-2C2B-DA4C-AF42-5D87D673502C}" dt="2021-07-29T08:15:26.047" v="31253" actId="478"/>
          <ac:spMkLst>
            <pc:docMk/>
            <pc:sldMk cId="146865160" sldId="471"/>
            <ac:spMk id="6" creationId="{86BC414E-603B-974E-9B52-5C289E2CE42F}"/>
          </ac:spMkLst>
        </pc:spChg>
        <pc:spChg chg="add mod">
          <ac:chgData name="Murkin, George" userId="7c0ccc5e-5dd6-4668-9ffc-0a00c4f4bc27" providerId="ADAL" clId="{31D05DA3-2C2B-DA4C-AF42-5D87D673502C}" dt="2021-08-04T10:48:02.029" v="33526" actId="20577"/>
          <ac:spMkLst>
            <pc:docMk/>
            <pc:sldMk cId="146865160" sldId="471"/>
            <ac:spMk id="7" creationId="{262C19BC-77D8-104B-902A-9EF1D3CF60E5}"/>
          </ac:spMkLst>
        </pc:spChg>
        <pc:spChg chg="add mod">
          <ac:chgData name="Murkin, George" userId="7c0ccc5e-5dd6-4668-9ffc-0a00c4f4bc27" providerId="ADAL" clId="{31D05DA3-2C2B-DA4C-AF42-5D87D673502C}" dt="2021-07-29T08:15:42.046" v="31263" actId="167"/>
          <ac:spMkLst>
            <pc:docMk/>
            <pc:sldMk cId="146865160" sldId="471"/>
            <ac:spMk id="8" creationId="{7C08FEC3-D934-A94F-8A7B-6BDC0439885D}"/>
          </ac:spMkLst>
        </pc:spChg>
      </pc:sldChg>
      <pc:sldChg chg="addSp delSp modSp add mod setBg">
        <pc:chgData name="Murkin, George" userId="7c0ccc5e-5dd6-4668-9ffc-0a00c4f4bc27" providerId="ADAL" clId="{31D05DA3-2C2B-DA4C-AF42-5D87D673502C}" dt="2021-09-02T10:27:18.977" v="34300" actId="313"/>
        <pc:sldMkLst>
          <pc:docMk/>
          <pc:sldMk cId="2095872857" sldId="472"/>
        </pc:sldMkLst>
        <pc:spChg chg="mod">
          <ac:chgData name="Murkin, George" userId="7c0ccc5e-5dd6-4668-9ffc-0a00c4f4bc27" providerId="ADAL" clId="{31D05DA3-2C2B-DA4C-AF42-5D87D673502C}" dt="2021-09-02T10:27:18.977" v="34300" actId="313"/>
          <ac:spMkLst>
            <pc:docMk/>
            <pc:sldMk cId="2095872857" sldId="472"/>
            <ac:spMk id="7" creationId="{CB361E5C-23C9-5040-8D47-86835CC6CE2E}"/>
          </ac:spMkLst>
        </pc:spChg>
        <pc:spChg chg="del mod">
          <ac:chgData name="Murkin, George" userId="7c0ccc5e-5dd6-4668-9ffc-0a00c4f4bc27" providerId="ADAL" clId="{31D05DA3-2C2B-DA4C-AF42-5D87D673502C}" dt="2021-07-29T08:22:03.256" v="31544" actId="478"/>
          <ac:spMkLst>
            <pc:docMk/>
            <pc:sldMk cId="2095872857" sldId="472"/>
            <ac:spMk id="11" creationId="{7D6AD58F-463A-DC4D-B694-5988DB2D3C44}"/>
          </ac:spMkLst>
        </pc:spChg>
        <pc:spChg chg="del">
          <ac:chgData name="Murkin, George" userId="7c0ccc5e-5dd6-4668-9ffc-0a00c4f4bc27" providerId="ADAL" clId="{31D05DA3-2C2B-DA4C-AF42-5D87D673502C}" dt="2021-07-29T08:22:17.546" v="31548" actId="478"/>
          <ac:spMkLst>
            <pc:docMk/>
            <pc:sldMk cId="2095872857" sldId="472"/>
            <ac:spMk id="12" creationId="{A7E39A3A-D3C7-A947-91DC-DB8A29EBBFF3}"/>
          </ac:spMkLst>
        </pc:spChg>
        <pc:spChg chg="del">
          <ac:chgData name="Murkin, George" userId="7c0ccc5e-5dd6-4668-9ffc-0a00c4f4bc27" providerId="ADAL" clId="{31D05DA3-2C2B-DA4C-AF42-5D87D673502C}" dt="2021-07-29T08:22:17.546" v="31548" actId="478"/>
          <ac:spMkLst>
            <pc:docMk/>
            <pc:sldMk cId="2095872857" sldId="472"/>
            <ac:spMk id="13" creationId="{92E6F8B3-CB67-B144-8E13-A82B5C7F96C7}"/>
          </ac:spMkLst>
        </pc:spChg>
        <pc:spChg chg="del">
          <ac:chgData name="Murkin, George" userId="7c0ccc5e-5dd6-4668-9ffc-0a00c4f4bc27" providerId="ADAL" clId="{31D05DA3-2C2B-DA4C-AF42-5D87D673502C}" dt="2021-07-29T08:22:17.546" v="31548" actId="478"/>
          <ac:spMkLst>
            <pc:docMk/>
            <pc:sldMk cId="2095872857" sldId="472"/>
            <ac:spMk id="14" creationId="{C3ED797B-6703-7542-B5AF-118DF0952F02}"/>
          </ac:spMkLst>
        </pc:spChg>
        <pc:spChg chg="add mod">
          <ac:chgData name="Murkin, George" userId="7c0ccc5e-5dd6-4668-9ffc-0a00c4f4bc27" providerId="ADAL" clId="{31D05DA3-2C2B-DA4C-AF42-5D87D673502C}" dt="2021-09-02T10:26:53.287" v="34298"/>
          <ac:spMkLst>
            <pc:docMk/>
            <pc:sldMk cId="2095872857" sldId="472"/>
            <ac:spMk id="16" creationId="{86C7ECE7-C282-6643-BB9C-39A79E328BDA}"/>
          </ac:spMkLst>
        </pc:spChg>
        <pc:spChg chg="mod">
          <ac:chgData name="Murkin, George" userId="7c0ccc5e-5dd6-4668-9ffc-0a00c4f4bc27" providerId="ADAL" clId="{31D05DA3-2C2B-DA4C-AF42-5D87D673502C}" dt="2021-09-02T10:26:56.764" v="34299"/>
          <ac:spMkLst>
            <pc:docMk/>
            <pc:sldMk cId="2095872857" sldId="472"/>
            <ac:spMk id="24" creationId="{F039D611-7B36-7C41-9C74-EC0A69AF51F8}"/>
          </ac:spMkLst>
        </pc:spChg>
        <pc:grpChg chg="mod">
          <ac:chgData name="Murkin, George" userId="7c0ccc5e-5dd6-4668-9ffc-0a00c4f4bc27" providerId="ADAL" clId="{31D05DA3-2C2B-DA4C-AF42-5D87D673502C}" dt="2021-09-02T10:26:56.764" v="34299"/>
          <ac:grpSpMkLst>
            <pc:docMk/>
            <pc:sldMk cId="2095872857" sldId="472"/>
            <ac:grpSpMk id="22" creationId="{AB4D9387-7BB8-3B44-B338-563BD3DB0674}"/>
          </ac:grpSpMkLst>
        </pc:grpChg>
        <pc:graphicFrameChg chg="add mod">
          <ac:chgData name="Murkin, George" userId="7c0ccc5e-5dd6-4668-9ffc-0a00c4f4bc27" providerId="ADAL" clId="{31D05DA3-2C2B-DA4C-AF42-5D87D673502C}" dt="2021-09-02T10:08:03.091" v="33764"/>
          <ac:graphicFrameMkLst>
            <pc:docMk/>
            <pc:sldMk cId="2095872857" sldId="472"/>
            <ac:graphicFrameMk id="2" creationId="{4184F2E3-FDD2-FF4A-9B95-A41D6B19C26C}"/>
          </ac:graphicFrameMkLst>
        </pc:graphicFrameChg>
        <pc:graphicFrameChg chg="add del mod">
          <ac:chgData name="Murkin, George" userId="7c0ccc5e-5dd6-4668-9ffc-0a00c4f4bc27" providerId="ADAL" clId="{31D05DA3-2C2B-DA4C-AF42-5D87D673502C}" dt="2021-07-29T08:31:22.658" v="31594" actId="478"/>
          <ac:graphicFrameMkLst>
            <pc:docMk/>
            <pc:sldMk cId="2095872857" sldId="472"/>
            <ac:graphicFrameMk id="15" creationId="{842FB1AC-CFCA-E141-9667-5A238C333420}"/>
          </ac:graphicFrameMkLst>
        </pc:graphicFrameChg>
        <pc:graphicFrameChg chg="add del mod">
          <ac:chgData name="Murkin, George" userId="7c0ccc5e-5dd6-4668-9ffc-0a00c4f4bc27" providerId="ADAL" clId="{31D05DA3-2C2B-DA4C-AF42-5D87D673502C}" dt="2021-07-29T08:31:37.690" v="31598" actId="478"/>
          <ac:graphicFrameMkLst>
            <pc:docMk/>
            <pc:sldMk cId="2095872857" sldId="472"/>
            <ac:graphicFrameMk id="17" creationId="{935D5E86-3460-C34E-9DAE-B19BEEA73CA3}"/>
          </ac:graphicFrameMkLst>
        </pc:graphicFrameChg>
        <pc:graphicFrameChg chg="add del mod">
          <ac:chgData name="Murkin, George" userId="7c0ccc5e-5dd6-4668-9ffc-0a00c4f4bc27" providerId="ADAL" clId="{31D05DA3-2C2B-DA4C-AF42-5D87D673502C}" dt="2021-07-29T08:33:07.905" v="31610" actId="478"/>
          <ac:graphicFrameMkLst>
            <pc:docMk/>
            <pc:sldMk cId="2095872857" sldId="472"/>
            <ac:graphicFrameMk id="18" creationId="{3CCBD81D-6113-004C-8534-91D6A6C1568E}"/>
          </ac:graphicFrameMkLst>
        </pc:graphicFrameChg>
        <pc:graphicFrameChg chg="del">
          <ac:chgData name="Murkin, George" userId="7c0ccc5e-5dd6-4668-9ffc-0a00c4f4bc27" providerId="ADAL" clId="{31D05DA3-2C2B-DA4C-AF42-5D87D673502C}" dt="2021-07-29T08:21:53.437" v="31541" actId="478"/>
          <ac:graphicFrameMkLst>
            <pc:docMk/>
            <pc:sldMk cId="2095872857" sldId="472"/>
            <ac:graphicFrameMk id="19" creationId="{B630248E-3F24-6944-A06E-ED4453EEAA25}"/>
          </ac:graphicFrameMkLst>
        </pc:graphicFrameChg>
        <pc:graphicFrameChg chg="del">
          <ac:chgData name="Murkin, George" userId="7c0ccc5e-5dd6-4668-9ffc-0a00c4f4bc27" providerId="ADAL" clId="{31D05DA3-2C2B-DA4C-AF42-5D87D673502C}" dt="2021-07-29T08:21:53.437" v="31541" actId="478"/>
          <ac:graphicFrameMkLst>
            <pc:docMk/>
            <pc:sldMk cId="2095872857" sldId="472"/>
            <ac:graphicFrameMk id="21" creationId="{2C21FCB4-BE5B-D942-8E4B-1DCFE2BFDECD}"/>
          </ac:graphicFrameMkLst>
        </pc:graphicFrameChg>
        <pc:cxnChg chg="mod">
          <ac:chgData name="Murkin, George" userId="7c0ccc5e-5dd6-4668-9ffc-0a00c4f4bc27" providerId="ADAL" clId="{31D05DA3-2C2B-DA4C-AF42-5D87D673502C}" dt="2021-09-02T10:26:56.764" v="34299"/>
          <ac:cxnSpMkLst>
            <pc:docMk/>
            <pc:sldMk cId="2095872857" sldId="472"/>
            <ac:cxnSpMk id="23" creationId="{8C9564ED-2A0C-2548-9B9F-4A430FF9C9F5}"/>
          </ac:cxnSpMkLst>
        </pc:cxnChg>
      </pc:sldChg>
      <pc:sldChg chg="addSp delSp modSp new del mod modClrScheme chgLayout">
        <pc:chgData name="Murkin, George" userId="7c0ccc5e-5dd6-4668-9ffc-0a00c4f4bc27" providerId="ADAL" clId="{31D05DA3-2C2B-DA4C-AF42-5D87D673502C}" dt="2021-08-02T12:10:45.555" v="32931" actId="2696"/>
        <pc:sldMkLst>
          <pc:docMk/>
          <pc:sldMk cId="1018061000" sldId="473"/>
        </pc:sldMkLst>
        <pc:spChg chg="del">
          <ac:chgData name="Murkin, George" userId="7c0ccc5e-5dd6-4668-9ffc-0a00c4f4bc27" providerId="ADAL" clId="{31D05DA3-2C2B-DA4C-AF42-5D87D673502C}" dt="2021-08-02T12:09:43.080" v="32920" actId="700"/>
          <ac:spMkLst>
            <pc:docMk/>
            <pc:sldMk cId="1018061000" sldId="473"/>
            <ac:spMk id="2" creationId="{A80CE638-C590-F844-ABD4-E471616E2634}"/>
          </ac:spMkLst>
        </pc:spChg>
        <pc:spChg chg="del">
          <ac:chgData name="Murkin, George" userId="7c0ccc5e-5dd6-4668-9ffc-0a00c4f4bc27" providerId="ADAL" clId="{31D05DA3-2C2B-DA4C-AF42-5D87D673502C}" dt="2021-08-02T12:09:43.080" v="32920" actId="700"/>
          <ac:spMkLst>
            <pc:docMk/>
            <pc:sldMk cId="1018061000" sldId="473"/>
            <ac:spMk id="3" creationId="{CEF05AAD-B803-3543-B766-819FA81754CE}"/>
          </ac:spMkLst>
        </pc:spChg>
        <pc:spChg chg="del mod ord">
          <ac:chgData name="Murkin, George" userId="7c0ccc5e-5dd6-4668-9ffc-0a00c4f4bc27" providerId="ADAL" clId="{31D05DA3-2C2B-DA4C-AF42-5D87D673502C}" dt="2021-08-02T12:09:43.080" v="32920" actId="700"/>
          <ac:spMkLst>
            <pc:docMk/>
            <pc:sldMk cId="1018061000" sldId="473"/>
            <ac:spMk id="4" creationId="{AC7F0291-3C9B-4842-B55A-2962CB9C0942}"/>
          </ac:spMkLst>
        </pc:spChg>
        <pc:spChg chg="add mod ord">
          <ac:chgData name="Murkin, George" userId="7c0ccc5e-5dd6-4668-9ffc-0a00c4f4bc27" providerId="ADAL" clId="{31D05DA3-2C2B-DA4C-AF42-5D87D673502C}" dt="2021-08-02T12:09:43.080" v="32920" actId="700"/>
          <ac:spMkLst>
            <pc:docMk/>
            <pc:sldMk cId="1018061000" sldId="473"/>
            <ac:spMk id="5" creationId="{40ADD41A-E9DE-E644-8BE9-15C3D4180719}"/>
          </ac:spMkLst>
        </pc:spChg>
        <pc:graphicFrameChg chg="add mod">
          <ac:chgData name="Murkin, George" userId="7c0ccc5e-5dd6-4668-9ffc-0a00c4f4bc27" providerId="ADAL" clId="{31D05DA3-2C2B-DA4C-AF42-5D87D673502C}" dt="2021-08-02T12:10:26.830" v="32930" actId="1957"/>
          <ac:graphicFrameMkLst>
            <pc:docMk/>
            <pc:sldMk cId="1018061000" sldId="473"/>
            <ac:graphicFrameMk id="6" creationId="{9D5D9DE0-7B7B-8141-B8BC-E2A4A3B59FD4}"/>
          </ac:graphicFrameMkLst>
        </pc:graphicFrameChg>
      </pc:sldChg>
      <pc:sldChg chg="addSp delSp modSp new del mod modClrScheme chgLayout">
        <pc:chgData name="Murkin, George" userId="7c0ccc5e-5dd6-4668-9ffc-0a00c4f4bc27" providerId="ADAL" clId="{31D05DA3-2C2B-DA4C-AF42-5D87D673502C}" dt="2021-07-29T16:18:04.518" v="32914" actId="2696"/>
        <pc:sldMkLst>
          <pc:docMk/>
          <pc:sldMk cId="2144666747" sldId="473"/>
        </pc:sldMkLst>
        <pc:spChg chg="del">
          <ac:chgData name="Murkin, George" userId="7c0ccc5e-5dd6-4668-9ffc-0a00c4f4bc27" providerId="ADAL" clId="{31D05DA3-2C2B-DA4C-AF42-5D87D673502C}" dt="2021-07-29T16:00:49.304" v="32641" actId="700"/>
          <ac:spMkLst>
            <pc:docMk/>
            <pc:sldMk cId="2144666747" sldId="473"/>
            <ac:spMk id="2" creationId="{151B36D5-140E-3040-A92A-434C2EFAC548}"/>
          </ac:spMkLst>
        </pc:spChg>
        <pc:spChg chg="del mod ord">
          <ac:chgData name="Murkin, George" userId="7c0ccc5e-5dd6-4668-9ffc-0a00c4f4bc27" providerId="ADAL" clId="{31D05DA3-2C2B-DA4C-AF42-5D87D673502C}" dt="2021-07-29T16:00:49.304" v="32641" actId="700"/>
          <ac:spMkLst>
            <pc:docMk/>
            <pc:sldMk cId="2144666747" sldId="473"/>
            <ac:spMk id="3" creationId="{55106C46-CD3B-8149-B727-52B4F17A769D}"/>
          </ac:spMkLst>
        </pc:spChg>
        <pc:spChg chg="add del mod ord">
          <ac:chgData name="Murkin, George" userId="7c0ccc5e-5dd6-4668-9ffc-0a00c4f4bc27" providerId="ADAL" clId="{31D05DA3-2C2B-DA4C-AF42-5D87D673502C}" dt="2021-07-29T16:01:37.570" v="32642" actId="700"/>
          <ac:spMkLst>
            <pc:docMk/>
            <pc:sldMk cId="2144666747" sldId="473"/>
            <ac:spMk id="4" creationId="{437B181E-045F-1245-A13D-EF23DB77B176}"/>
          </ac:spMkLst>
        </pc:spChg>
        <pc:spChg chg="add del mod">
          <ac:chgData name="Murkin, George" userId="7c0ccc5e-5dd6-4668-9ffc-0a00c4f4bc27" providerId="ADAL" clId="{31D05DA3-2C2B-DA4C-AF42-5D87D673502C}" dt="2021-07-29T16:01:47.857" v="32644"/>
          <ac:spMkLst>
            <pc:docMk/>
            <pc:sldMk cId="2144666747" sldId="473"/>
            <ac:spMk id="5" creationId="{7FD21787-6372-1446-B265-C8D22E0B62A1}"/>
          </ac:spMkLst>
        </pc:spChg>
        <pc:spChg chg="add mod">
          <ac:chgData name="Murkin, George" userId="7c0ccc5e-5dd6-4668-9ffc-0a00c4f4bc27" providerId="ADAL" clId="{31D05DA3-2C2B-DA4C-AF42-5D87D673502C}" dt="2021-07-29T16:12:28.454" v="32912" actId="1076"/>
          <ac:spMkLst>
            <pc:docMk/>
            <pc:sldMk cId="2144666747" sldId="473"/>
            <ac:spMk id="7" creationId="{43CA8F62-CDA0-384E-AD8E-871D06EA9B74}"/>
          </ac:spMkLst>
        </pc:spChg>
        <pc:spChg chg="add mod">
          <ac:chgData name="Murkin, George" userId="7c0ccc5e-5dd6-4668-9ffc-0a00c4f4bc27" providerId="ADAL" clId="{31D05DA3-2C2B-DA4C-AF42-5D87D673502C}" dt="2021-07-29T16:12:03.349" v="32907" actId="1076"/>
          <ac:spMkLst>
            <pc:docMk/>
            <pc:sldMk cId="2144666747" sldId="473"/>
            <ac:spMk id="8" creationId="{FAC5891E-7E9D-4345-8993-3EE91ADD07C7}"/>
          </ac:spMkLst>
        </pc:spChg>
        <pc:spChg chg="add mod">
          <ac:chgData name="Murkin, George" userId="7c0ccc5e-5dd6-4668-9ffc-0a00c4f4bc27" providerId="ADAL" clId="{31D05DA3-2C2B-DA4C-AF42-5D87D673502C}" dt="2021-07-29T16:12:03.349" v="32907" actId="1076"/>
          <ac:spMkLst>
            <pc:docMk/>
            <pc:sldMk cId="2144666747" sldId="473"/>
            <ac:spMk id="9" creationId="{06E8A77B-8992-8045-8B32-E92F25B71998}"/>
          </ac:spMkLst>
        </pc:spChg>
        <pc:spChg chg="add mod">
          <ac:chgData name="Murkin, George" userId="7c0ccc5e-5dd6-4668-9ffc-0a00c4f4bc27" providerId="ADAL" clId="{31D05DA3-2C2B-DA4C-AF42-5D87D673502C}" dt="2021-07-29T16:12:03.349" v="32907" actId="1076"/>
          <ac:spMkLst>
            <pc:docMk/>
            <pc:sldMk cId="2144666747" sldId="473"/>
            <ac:spMk id="10" creationId="{FB9AFC1F-EC6B-BA43-A661-BE1DC78CFCBE}"/>
          </ac:spMkLst>
        </pc:spChg>
        <pc:spChg chg="add mod">
          <ac:chgData name="Murkin, George" userId="7c0ccc5e-5dd6-4668-9ffc-0a00c4f4bc27" providerId="ADAL" clId="{31D05DA3-2C2B-DA4C-AF42-5D87D673502C}" dt="2021-07-29T16:12:03.349" v="32907" actId="1076"/>
          <ac:spMkLst>
            <pc:docMk/>
            <pc:sldMk cId="2144666747" sldId="473"/>
            <ac:spMk id="11" creationId="{DA26801E-66FA-134F-9784-49557C9B3B48}"/>
          </ac:spMkLst>
        </pc:spChg>
        <pc:spChg chg="add mod">
          <ac:chgData name="Murkin, George" userId="7c0ccc5e-5dd6-4668-9ffc-0a00c4f4bc27" providerId="ADAL" clId="{31D05DA3-2C2B-DA4C-AF42-5D87D673502C}" dt="2021-07-29T16:12:46.341" v="32913" actId="1076"/>
          <ac:spMkLst>
            <pc:docMk/>
            <pc:sldMk cId="2144666747" sldId="473"/>
            <ac:spMk id="12" creationId="{78EB3085-0267-954C-A48B-7B5DC48FE511}"/>
          </ac:spMkLst>
        </pc:spChg>
        <pc:spChg chg="add mod">
          <ac:chgData name="Murkin, George" userId="7c0ccc5e-5dd6-4668-9ffc-0a00c4f4bc27" providerId="ADAL" clId="{31D05DA3-2C2B-DA4C-AF42-5D87D673502C}" dt="2021-07-29T16:12:03.349" v="32907" actId="1076"/>
          <ac:spMkLst>
            <pc:docMk/>
            <pc:sldMk cId="2144666747" sldId="473"/>
            <ac:spMk id="13" creationId="{EF273C90-6572-6A4A-8CE0-903B8FBFD099}"/>
          </ac:spMkLst>
        </pc:spChg>
        <pc:spChg chg="add mod">
          <ac:chgData name="Murkin, George" userId="7c0ccc5e-5dd6-4668-9ffc-0a00c4f4bc27" providerId="ADAL" clId="{31D05DA3-2C2B-DA4C-AF42-5D87D673502C}" dt="2021-07-29T16:12:46.341" v="32913" actId="1076"/>
          <ac:spMkLst>
            <pc:docMk/>
            <pc:sldMk cId="2144666747" sldId="473"/>
            <ac:spMk id="17" creationId="{C81C1466-4B1F-CC45-B5D9-E8AC19C00A79}"/>
          </ac:spMkLst>
        </pc:spChg>
        <pc:spChg chg="add mod">
          <ac:chgData name="Murkin, George" userId="7c0ccc5e-5dd6-4668-9ffc-0a00c4f4bc27" providerId="ADAL" clId="{31D05DA3-2C2B-DA4C-AF42-5D87D673502C}" dt="2021-07-29T16:12:46.341" v="32913" actId="1076"/>
          <ac:spMkLst>
            <pc:docMk/>
            <pc:sldMk cId="2144666747" sldId="473"/>
            <ac:spMk id="18" creationId="{38335D5B-720C-A242-884A-5F511799B8EE}"/>
          </ac:spMkLst>
        </pc:spChg>
        <pc:spChg chg="add mod">
          <ac:chgData name="Murkin, George" userId="7c0ccc5e-5dd6-4668-9ffc-0a00c4f4bc27" providerId="ADAL" clId="{31D05DA3-2C2B-DA4C-AF42-5D87D673502C}" dt="2021-07-29T16:12:46.341" v="32913" actId="1076"/>
          <ac:spMkLst>
            <pc:docMk/>
            <pc:sldMk cId="2144666747" sldId="473"/>
            <ac:spMk id="19" creationId="{B3E9C1B9-32E7-504D-9027-534AB90408CC}"/>
          </ac:spMkLst>
        </pc:spChg>
        <pc:spChg chg="add mod">
          <ac:chgData name="Murkin, George" userId="7c0ccc5e-5dd6-4668-9ffc-0a00c4f4bc27" providerId="ADAL" clId="{31D05DA3-2C2B-DA4C-AF42-5D87D673502C}" dt="2021-07-29T16:12:46.341" v="32913" actId="1076"/>
          <ac:spMkLst>
            <pc:docMk/>
            <pc:sldMk cId="2144666747" sldId="473"/>
            <ac:spMk id="20" creationId="{BF474723-1B8F-C942-919C-1FB747B6A39B}"/>
          </ac:spMkLst>
        </pc:spChg>
        <pc:spChg chg="add mod">
          <ac:chgData name="Murkin, George" userId="7c0ccc5e-5dd6-4668-9ffc-0a00c4f4bc27" providerId="ADAL" clId="{31D05DA3-2C2B-DA4C-AF42-5D87D673502C}" dt="2021-07-29T16:12:03.349" v="32907" actId="1076"/>
          <ac:spMkLst>
            <pc:docMk/>
            <pc:sldMk cId="2144666747" sldId="473"/>
            <ac:spMk id="21" creationId="{A01F0F59-18AE-9B4D-A8E8-D424AE589390}"/>
          </ac:spMkLst>
        </pc:spChg>
        <pc:spChg chg="add mod">
          <ac:chgData name="Murkin, George" userId="7c0ccc5e-5dd6-4668-9ffc-0a00c4f4bc27" providerId="ADAL" clId="{31D05DA3-2C2B-DA4C-AF42-5D87D673502C}" dt="2021-07-29T16:12:03.349" v="32907" actId="1076"/>
          <ac:spMkLst>
            <pc:docMk/>
            <pc:sldMk cId="2144666747" sldId="473"/>
            <ac:spMk id="24" creationId="{1463A872-3F6D-B24F-A10F-81222B2741D5}"/>
          </ac:spMkLst>
        </pc:spChg>
        <pc:picChg chg="add del">
          <ac:chgData name="Murkin, George" userId="7c0ccc5e-5dd6-4668-9ffc-0a00c4f4bc27" providerId="ADAL" clId="{31D05DA3-2C2B-DA4C-AF42-5D87D673502C}" dt="2021-07-29T16:01:48.962" v="32646"/>
          <ac:picMkLst>
            <pc:docMk/>
            <pc:sldMk cId="2144666747" sldId="473"/>
            <ac:picMk id="6" creationId="{C2341D64-0CBA-9B43-B68A-0667A8B34BF5}"/>
          </ac:picMkLst>
        </pc:picChg>
        <pc:cxnChg chg="add mod">
          <ac:chgData name="Murkin, George" userId="7c0ccc5e-5dd6-4668-9ffc-0a00c4f4bc27" providerId="ADAL" clId="{31D05DA3-2C2B-DA4C-AF42-5D87D673502C}" dt="2021-07-29T16:12:03.349" v="32907" actId="1076"/>
          <ac:cxnSpMkLst>
            <pc:docMk/>
            <pc:sldMk cId="2144666747" sldId="473"/>
            <ac:cxnSpMk id="15" creationId="{8A84223A-5A79-0843-A061-1688627D6AF9}"/>
          </ac:cxnSpMkLst>
        </pc:cxnChg>
        <pc:cxnChg chg="add del mod">
          <ac:chgData name="Murkin, George" userId="7c0ccc5e-5dd6-4668-9ffc-0a00c4f4bc27" providerId="ADAL" clId="{31D05DA3-2C2B-DA4C-AF42-5D87D673502C}" dt="2021-07-29T16:11:21.537" v="32878" actId="478"/>
          <ac:cxnSpMkLst>
            <pc:docMk/>
            <pc:sldMk cId="2144666747" sldId="473"/>
            <ac:cxnSpMk id="16" creationId="{5EB08CC6-E558-0A48-B7A9-A3E32579A1FC}"/>
          </ac:cxnSpMkLst>
        </pc:cxnChg>
        <pc:cxnChg chg="add mod">
          <ac:chgData name="Murkin, George" userId="7c0ccc5e-5dd6-4668-9ffc-0a00c4f4bc27" providerId="ADAL" clId="{31D05DA3-2C2B-DA4C-AF42-5D87D673502C}" dt="2021-07-29T16:12:03.349" v="32907" actId="1076"/>
          <ac:cxnSpMkLst>
            <pc:docMk/>
            <pc:sldMk cId="2144666747" sldId="473"/>
            <ac:cxnSpMk id="26" creationId="{146ADB35-9BBA-544E-8227-6085FF7DF2E0}"/>
          </ac:cxnSpMkLst>
        </pc:cxnChg>
      </pc:sldChg>
      <pc:sldChg chg="new del">
        <pc:chgData name="Murkin, George" userId="7c0ccc5e-5dd6-4668-9ffc-0a00c4f4bc27" providerId="ADAL" clId="{31D05DA3-2C2B-DA4C-AF42-5D87D673502C}" dt="2021-07-29T16:00:36.754" v="32639" actId="2696"/>
        <pc:sldMkLst>
          <pc:docMk/>
          <pc:sldMk cId="2323732962" sldId="473"/>
        </pc:sldMkLst>
      </pc:sldChg>
      <pc:sldChg chg="addSp delSp modSp add del mod">
        <pc:chgData name="Murkin, George" userId="7c0ccc5e-5dd6-4668-9ffc-0a00c4f4bc27" providerId="ADAL" clId="{31D05DA3-2C2B-DA4C-AF42-5D87D673502C}" dt="2021-07-29T08:31:01.798" v="31591" actId="2696"/>
        <pc:sldMkLst>
          <pc:docMk/>
          <pc:sldMk cId="3963463133" sldId="473"/>
        </pc:sldMkLst>
        <pc:graphicFrameChg chg="add mod">
          <ac:chgData name="Murkin, George" userId="7c0ccc5e-5dd6-4668-9ffc-0a00c4f4bc27" providerId="ADAL" clId="{31D05DA3-2C2B-DA4C-AF42-5D87D673502C}" dt="2021-07-29T08:30:41.740" v="31590" actId="14100"/>
          <ac:graphicFrameMkLst>
            <pc:docMk/>
            <pc:sldMk cId="3963463133" sldId="473"/>
            <ac:graphicFrameMk id="2" creationId="{0C116F78-7944-9146-9D4F-54A7FABA0291}"/>
          </ac:graphicFrameMkLst>
        </pc:graphicFrameChg>
        <pc:graphicFrameChg chg="del">
          <ac:chgData name="Murkin, George" userId="7c0ccc5e-5dd6-4668-9ffc-0a00c4f4bc27" providerId="ADAL" clId="{31D05DA3-2C2B-DA4C-AF42-5D87D673502C}" dt="2021-07-29T08:29:27.941" v="31577" actId="478"/>
          <ac:graphicFrameMkLst>
            <pc:docMk/>
            <pc:sldMk cId="3963463133" sldId="473"/>
            <ac:graphicFrameMk id="15" creationId="{842FB1AC-CFCA-E141-9667-5A238C333420}"/>
          </ac:graphicFrameMkLst>
        </pc:graphicFrameChg>
      </pc:sldChg>
      <pc:sldMasterChg chg="modSldLayout">
        <pc:chgData name="Murkin, George" userId="7c0ccc5e-5dd6-4668-9ffc-0a00c4f4bc27" providerId="ADAL" clId="{31D05DA3-2C2B-DA4C-AF42-5D87D673502C}" dt="2021-08-05T08:42:59.079" v="33705" actId="18331"/>
        <pc:sldMasterMkLst>
          <pc:docMk/>
          <pc:sldMasterMk cId="190418064" sldId="2147483648"/>
        </pc:sldMasterMkLst>
        <pc:sldLayoutChg chg="setBg">
          <pc:chgData name="Murkin, George" userId="7c0ccc5e-5dd6-4668-9ffc-0a00c4f4bc27" providerId="ADAL" clId="{31D05DA3-2C2B-DA4C-AF42-5D87D673502C}" dt="2021-08-05T08:42:59.079" v="33705" actId="18331"/>
          <pc:sldLayoutMkLst>
            <pc:docMk/>
            <pc:sldMasterMk cId="190418064" sldId="2147483648"/>
            <pc:sldLayoutMk cId="788228129" sldId="2147483649"/>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2198852360" sldId="2147483672"/>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920655434" sldId="2147483673"/>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3379719505" sldId="2147483674"/>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1879128133" sldId="2147483675"/>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1858322298" sldId="2147483676"/>
          </pc:sldLayoutMkLst>
        </pc:sldLayoutChg>
      </pc:sldMasterChg>
      <pc:sldMasterChg chg="modSldLayout">
        <pc:chgData name="Murkin, George" userId="7c0ccc5e-5dd6-4668-9ffc-0a00c4f4bc27" providerId="ADAL" clId="{31D05DA3-2C2B-DA4C-AF42-5D87D673502C}" dt="2021-08-05T08:42:59.079" v="33705" actId="18331"/>
        <pc:sldMasterMkLst>
          <pc:docMk/>
          <pc:sldMasterMk cId="56629661" sldId="2147483660"/>
        </pc:sldMasterMkLst>
        <pc:sldLayoutChg chg="modSp setBg">
          <pc:chgData name="Murkin, George" userId="7c0ccc5e-5dd6-4668-9ffc-0a00c4f4bc27" providerId="ADAL" clId="{31D05DA3-2C2B-DA4C-AF42-5D87D673502C}" dt="2021-08-05T08:42:59.079" v="33705" actId="18331"/>
          <pc:sldLayoutMkLst>
            <pc:docMk/>
            <pc:sldMasterMk cId="56629661" sldId="2147483660"/>
            <pc:sldLayoutMk cId="3737297440" sldId="2147483662"/>
          </pc:sldLayoutMkLst>
          <pc:spChg chg="mod">
            <ac:chgData name="Murkin, George" userId="7c0ccc5e-5dd6-4668-9ffc-0a00c4f4bc27" providerId="ADAL" clId="{31D05DA3-2C2B-DA4C-AF42-5D87D673502C}" dt="2021-07-27T16:22:53.149" v="8127"/>
            <ac:spMkLst>
              <pc:docMk/>
              <pc:sldMasterMk cId="56629661" sldId="2147483660"/>
              <pc:sldLayoutMk cId="3737297440" sldId="2147483662"/>
              <ac:spMk id="4" creationId="{83E1F5DE-951B-4F4D-95A7-5BEC6232BCB4}"/>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918428116" sldId="2147483677"/>
          </pc:sldLayoutMkLst>
          <pc:spChg chg="mod">
            <ac:chgData name="Murkin, George" userId="7c0ccc5e-5dd6-4668-9ffc-0a00c4f4bc27" providerId="ADAL" clId="{31D05DA3-2C2B-DA4C-AF42-5D87D673502C}" dt="2021-07-27T16:22:53.149" v="8127"/>
            <ac:spMkLst>
              <pc:docMk/>
              <pc:sldMasterMk cId="56629661" sldId="2147483660"/>
              <pc:sldLayoutMk cId="918428116" sldId="2147483677"/>
              <ac:spMk id="7" creationId="{967DD388-4FE7-784B-87B0-9B140CB81D37}"/>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3892864357" sldId="2147483678"/>
          </pc:sldLayoutMkLst>
          <pc:spChg chg="mod">
            <ac:chgData name="Murkin, George" userId="7c0ccc5e-5dd6-4668-9ffc-0a00c4f4bc27" providerId="ADAL" clId="{31D05DA3-2C2B-DA4C-AF42-5D87D673502C}" dt="2021-07-27T16:22:53.149" v="8127"/>
            <ac:spMkLst>
              <pc:docMk/>
              <pc:sldMasterMk cId="56629661" sldId="2147483660"/>
              <pc:sldLayoutMk cId="3892864357" sldId="2147483678"/>
              <ac:spMk id="6" creationId="{D5B871D9-0C4E-4D43-A347-24746A810EBD}"/>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2129893674" sldId="2147483679"/>
          </pc:sldLayoutMkLst>
          <pc:spChg chg="mod">
            <ac:chgData name="Murkin, George" userId="7c0ccc5e-5dd6-4668-9ffc-0a00c4f4bc27" providerId="ADAL" clId="{31D05DA3-2C2B-DA4C-AF42-5D87D673502C}" dt="2021-07-27T16:22:53.149" v="8127"/>
            <ac:spMkLst>
              <pc:docMk/>
              <pc:sldMasterMk cId="56629661" sldId="2147483660"/>
              <pc:sldLayoutMk cId="2129893674" sldId="2147483679"/>
              <ac:spMk id="6" creationId="{8BE2CAF3-3DCE-1F46-A9BA-F0A4C7DAF3D9}"/>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283605715" sldId="2147483680"/>
          </pc:sldLayoutMkLst>
          <pc:spChg chg="mod">
            <ac:chgData name="Murkin, George" userId="7c0ccc5e-5dd6-4668-9ffc-0a00c4f4bc27" providerId="ADAL" clId="{31D05DA3-2C2B-DA4C-AF42-5D87D673502C}" dt="2021-07-27T16:22:53.149" v="8127"/>
            <ac:spMkLst>
              <pc:docMk/>
              <pc:sldMasterMk cId="56629661" sldId="2147483660"/>
              <pc:sldLayoutMk cId="283605715" sldId="2147483680"/>
              <ac:spMk id="6" creationId="{5A3686DD-3FDD-6B46-BA02-FCAA6577E0F4}"/>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1677580008" sldId="2147483681"/>
          </pc:sldLayoutMkLst>
          <pc:spChg chg="mod">
            <ac:chgData name="Murkin, George" userId="7c0ccc5e-5dd6-4668-9ffc-0a00c4f4bc27" providerId="ADAL" clId="{31D05DA3-2C2B-DA4C-AF42-5D87D673502C}" dt="2021-07-27T16:22:53.149" v="8127"/>
            <ac:spMkLst>
              <pc:docMk/>
              <pc:sldMasterMk cId="56629661" sldId="2147483660"/>
              <pc:sldLayoutMk cId="1677580008" sldId="2147483681"/>
              <ac:spMk id="6" creationId="{A4665B18-5AD2-1C42-A369-CD44D33A3D96}"/>
            </ac:spMkLst>
          </pc:spChg>
        </pc:sldLayoutChg>
        <pc:sldLayoutChg chg="setBg">
          <pc:chgData name="Murkin, George" userId="7c0ccc5e-5dd6-4668-9ffc-0a00c4f4bc27" providerId="ADAL" clId="{31D05DA3-2C2B-DA4C-AF42-5D87D673502C}" dt="2021-08-05T08:42:59.079" v="33705" actId="18331"/>
          <pc:sldLayoutMkLst>
            <pc:docMk/>
            <pc:sldMasterMk cId="56629661" sldId="2147483660"/>
            <pc:sldLayoutMk cId="1981686420" sldId="2147483718"/>
          </pc:sldLayoutMkLst>
        </pc:sldLayoutChg>
        <pc:sldLayoutChg chg="setBg">
          <pc:chgData name="Murkin, George" userId="7c0ccc5e-5dd6-4668-9ffc-0a00c4f4bc27" providerId="ADAL" clId="{31D05DA3-2C2B-DA4C-AF42-5D87D673502C}" dt="2021-08-05T08:42:59.079" v="33705" actId="18331"/>
          <pc:sldLayoutMkLst>
            <pc:docMk/>
            <pc:sldMasterMk cId="56629661" sldId="2147483660"/>
            <pc:sldLayoutMk cId="1141866756" sldId="2147483719"/>
          </pc:sldLayoutMkLst>
        </pc:sldLayoutChg>
      </pc:sldMasterChg>
      <pc:sldMasterChg chg="modSldLayout">
        <pc:chgData name="Murkin, George" userId="7c0ccc5e-5dd6-4668-9ffc-0a00c4f4bc27" providerId="ADAL" clId="{31D05DA3-2C2B-DA4C-AF42-5D87D673502C}" dt="2021-08-05T08:42:59.079" v="33705" actId="18331"/>
        <pc:sldMasterMkLst>
          <pc:docMk/>
          <pc:sldMasterMk cId="2615432840" sldId="2147483682"/>
        </pc:sldMasterMkLst>
        <pc:sldLayoutChg chg="setBg">
          <pc:chgData name="Murkin, George" userId="7c0ccc5e-5dd6-4668-9ffc-0a00c4f4bc27" providerId="ADAL" clId="{31D05DA3-2C2B-DA4C-AF42-5D87D673502C}" dt="2021-08-05T08:42:59.079" v="33705" actId="18331"/>
          <pc:sldLayoutMkLst>
            <pc:docMk/>
            <pc:sldMasterMk cId="2615432840" sldId="2147483682"/>
            <pc:sldLayoutMk cId="679115947" sldId="2147483683"/>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2385721026" sldId="2147483684"/>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2622625079" sldId="2147483685"/>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3661018113" sldId="2147483686"/>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1420209819" sldId="2147483687"/>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2324934727" sldId="2147483688"/>
          </pc:sldLayoutMkLst>
        </pc:sldLayoutChg>
      </pc:sldMasterChg>
      <pc:sldMasterChg chg="delSldLayout modSldLayout">
        <pc:chgData name="Murkin, George" userId="7c0ccc5e-5dd6-4668-9ffc-0a00c4f4bc27" providerId="ADAL" clId="{31D05DA3-2C2B-DA4C-AF42-5D87D673502C}" dt="2021-08-05T08:42:59.079" v="33705" actId="18331"/>
        <pc:sldMasterMkLst>
          <pc:docMk/>
          <pc:sldMasterMk cId="2257496953" sldId="2147483689"/>
        </pc:sldMasterMkLst>
        <pc:sldLayoutChg chg="setBg">
          <pc:chgData name="Murkin, George" userId="7c0ccc5e-5dd6-4668-9ffc-0a00c4f4bc27" providerId="ADAL" clId="{31D05DA3-2C2B-DA4C-AF42-5D87D673502C}" dt="2021-08-05T08:42:59.079" v="33705" actId="18331"/>
          <pc:sldLayoutMkLst>
            <pc:docMk/>
            <pc:sldMasterMk cId="2257496953" sldId="2147483689"/>
            <pc:sldLayoutMk cId="2725764364" sldId="2147483690"/>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1326174161" sldId="2147483691"/>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3416071314" sldId="2147483692"/>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1546959106" sldId="2147483693"/>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2296314924" sldId="2147483694"/>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2662962670" sldId="2147483695"/>
          </pc:sldLayoutMkLst>
        </pc:sldLayoutChg>
        <pc:sldLayoutChg chg="del">
          <pc:chgData name="Murkin, George" userId="7c0ccc5e-5dd6-4668-9ffc-0a00c4f4bc27" providerId="ADAL" clId="{31D05DA3-2C2B-DA4C-AF42-5D87D673502C}" dt="2021-07-23T14:22:40.781" v="2830" actId="2696"/>
          <pc:sldLayoutMkLst>
            <pc:docMk/>
            <pc:sldMasterMk cId="2257496953" sldId="2147483689"/>
            <pc:sldLayoutMk cId="736014609" sldId="2147483720"/>
          </pc:sldLayoutMkLst>
        </pc:sldLayoutChg>
      </pc:sldMasterChg>
      <pc:sldMasterChg chg="modSldLayout">
        <pc:chgData name="Murkin, George" userId="7c0ccc5e-5dd6-4668-9ffc-0a00c4f4bc27" providerId="ADAL" clId="{31D05DA3-2C2B-DA4C-AF42-5D87D673502C}" dt="2021-08-05T08:42:59.079" v="33705" actId="18331"/>
        <pc:sldMasterMkLst>
          <pc:docMk/>
          <pc:sldMasterMk cId="2752277166" sldId="2147483696"/>
        </pc:sldMasterMkLst>
        <pc:sldLayoutChg chg="modSp setBg">
          <pc:chgData name="Murkin, George" userId="7c0ccc5e-5dd6-4668-9ffc-0a00c4f4bc27" providerId="ADAL" clId="{31D05DA3-2C2B-DA4C-AF42-5D87D673502C}" dt="2021-08-05T08:42:59.079" v="33705" actId="18331"/>
          <pc:sldLayoutMkLst>
            <pc:docMk/>
            <pc:sldMasterMk cId="2752277166" sldId="2147483696"/>
            <pc:sldLayoutMk cId="1190186413" sldId="2147483698"/>
          </pc:sldLayoutMkLst>
          <pc:spChg chg="mod">
            <ac:chgData name="Murkin, George" userId="7c0ccc5e-5dd6-4668-9ffc-0a00c4f4bc27" providerId="ADAL" clId="{31D05DA3-2C2B-DA4C-AF42-5D87D673502C}" dt="2021-07-27T16:22:53.149" v="8127"/>
            <ac:spMkLst>
              <pc:docMk/>
              <pc:sldMasterMk cId="2752277166" sldId="2147483696"/>
              <pc:sldLayoutMk cId="1190186413" sldId="2147483698"/>
              <ac:spMk id="11" creationId="{2A92374D-2560-8741-943C-82CE17D4E3A6}"/>
            </ac:spMkLst>
          </pc:spChg>
        </pc:sldLayoutChg>
        <pc:sldLayoutChg chg="modSp setBg">
          <pc:chgData name="Murkin, George" userId="7c0ccc5e-5dd6-4668-9ffc-0a00c4f4bc27" providerId="ADAL" clId="{31D05DA3-2C2B-DA4C-AF42-5D87D673502C}" dt="2021-08-05T08:42:59.079" v="33705" actId="18331"/>
          <pc:sldLayoutMkLst>
            <pc:docMk/>
            <pc:sldMasterMk cId="2752277166" sldId="2147483696"/>
            <pc:sldLayoutMk cId="2451540398" sldId="2147483699"/>
          </pc:sldLayoutMkLst>
          <pc:spChg chg="mod">
            <ac:chgData name="Murkin, George" userId="7c0ccc5e-5dd6-4668-9ffc-0a00c4f4bc27" providerId="ADAL" clId="{31D05DA3-2C2B-DA4C-AF42-5D87D673502C}" dt="2021-07-27T16:22:53.149" v="8127"/>
            <ac:spMkLst>
              <pc:docMk/>
              <pc:sldMasterMk cId="2752277166" sldId="2147483696"/>
              <pc:sldLayoutMk cId="2451540398" sldId="2147483699"/>
              <ac:spMk id="6" creationId="{A1686A51-9CC6-314F-8D48-BC5022315391}"/>
            </ac:spMkLst>
          </pc:spChg>
        </pc:sldLayoutChg>
        <pc:sldLayoutChg chg="modSp setBg">
          <pc:chgData name="Murkin, George" userId="7c0ccc5e-5dd6-4668-9ffc-0a00c4f4bc27" providerId="ADAL" clId="{31D05DA3-2C2B-DA4C-AF42-5D87D673502C}" dt="2021-08-05T08:42:59.079" v="33705" actId="18331"/>
          <pc:sldLayoutMkLst>
            <pc:docMk/>
            <pc:sldMasterMk cId="2752277166" sldId="2147483696"/>
            <pc:sldLayoutMk cId="1893186989" sldId="2147483700"/>
          </pc:sldLayoutMkLst>
          <pc:spChg chg="mod">
            <ac:chgData name="Murkin, George" userId="7c0ccc5e-5dd6-4668-9ffc-0a00c4f4bc27" providerId="ADAL" clId="{31D05DA3-2C2B-DA4C-AF42-5D87D673502C}" dt="2021-07-27T16:22:53.149" v="8127"/>
            <ac:spMkLst>
              <pc:docMk/>
              <pc:sldMasterMk cId="2752277166" sldId="2147483696"/>
              <pc:sldLayoutMk cId="1893186989" sldId="2147483700"/>
              <ac:spMk id="6" creationId="{1BB3868E-2437-8F4D-9E8C-022789B5DFBE}"/>
            </ac:spMkLst>
          </pc:spChg>
        </pc:sldLayoutChg>
        <pc:sldLayoutChg chg="modSp setBg">
          <pc:chgData name="Murkin, George" userId="7c0ccc5e-5dd6-4668-9ffc-0a00c4f4bc27" providerId="ADAL" clId="{31D05DA3-2C2B-DA4C-AF42-5D87D673502C}" dt="2021-08-05T08:42:59.079" v="33705" actId="18331"/>
          <pc:sldLayoutMkLst>
            <pc:docMk/>
            <pc:sldMasterMk cId="2752277166" sldId="2147483696"/>
            <pc:sldLayoutMk cId="4129946384" sldId="2147483701"/>
          </pc:sldLayoutMkLst>
          <pc:spChg chg="mod">
            <ac:chgData name="Murkin, George" userId="7c0ccc5e-5dd6-4668-9ffc-0a00c4f4bc27" providerId="ADAL" clId="{31D05DA3-2C2B-DA4C-AF42-5D87D673502C}" dt="2021-07-27T16:22:53.149" v="8127"/>
            <ac:spMkLst>
              <pc:docMk/>
              <pc:sldMasterMk cId="2752277166" sldId="2147483696"/>
              <pc:sldLayoutMk cId="4129946384" sldId="2147483701"/>
              <ac:spMk id="6" creationId="{22F4405C-1320-AD45-9A69-BCBFDE8990F2}"/>
            </ac:spMkLst>
          </pc:spChg>
        </pc:sldLayoutChg>
      </pc:sldMasterChg>
      <pc:sldMasterChg chg="modSldLayout">
        <pc:chgData name="Murkin, George" userId="7c0ccc5e-5dd6-4668-9ffc-0a00c4f4bc27" providerId="ADAL" clId="{31D05DA3-2C2B-DA4C-AF42-5D87D673502C}" dt="2021-08-05T08:42:59.079" v="33705" actId="18331"/>
        <pc:sldMasterMkLst>
          <pc:docMk/>
          <pc:sldMasterMk cId="3967542282" sldId="2147483702"/>
        </pc:sldMasterMkLst>
        <pc:sldLayoutChg chg="setBg">
          <pc:chgData name="Murkin, George" userId="7c0ccc5e-5dd6-4668-9ffc-0a00c4f4bc27" providerId="ADAL" clId="{31D05DA3-2C2B-DA4C-AF42-5D87D673502C}" dt="2021-08-05T08:42:59.079" v="33705" actId="18331"/>
          <pc:sldLayoutMkLst>
            <pc:docMk/>
            <pc:sldMasterMk cId="3967542282" sldId="2147483702"/>
            <pc:sldLayoutMk cId="1981686420" sldId="2147483703"/>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135658077" sldId="2147483704"/>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3218918953" sldId="2147483705"/>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2273545145" sldId="2147483706"/>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3245432095" sldId="2147483707"/>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2228433009" sldId="2147483708"/>
          </pc:sldLayoutMkLst>
        </pc:sldLayoutChg>
        <pc:sldLayoutChg chg="modSp setBg">
          <pc:chgData name="Murkin, George" userId="7c0ccc5e-5dd6-4668-9ffc-0a00c4f4bc27" providerId="ADAL" clId="{31D05DA3-2C2B-DA4C-AF42-5D87D673502C}" dt="2021-08-05T08:42:59.079" v="33705" actId="18331"/>
          <pc:sldLayoutMkLst>
            <pc:docMk/>
            <pc:sldMasterMk cId="3967542282" sldId="2147483702"/>
            <pc:sldLayoutMk cId="3187036665" sldId="2147483716"/>
          </pc:sldLayoutMkLst>
          <pc:spChg chg="mod">
            <ac:chgData name="Murkin, George" userId="7c0ccc5e-5dd6-4668-9ffc-0a00c4f4bc27" providerId="ADAL" clId="{31D05DA3-2C2B-DA4C-AF42-5D87D673502C}" dt="2021-07-27T16:22:53.149" v="8127"/>
            <ac:spMkLst>
              <pc:docMk/>
              <pc:sldMasterMk cId="3967542282" sldId="2147483702"/>
              <pc:sldLayoutMk cId="3187036665" sldId="2147483716"/>
              <ac:spMk id="6" creationId="{8BE2CAF3-3DCE-1F46-A9BA-F0A4C7DAF3D9}"/>
            </ac:spMkLst>
          </pc:spChg>
        </pc:sldLayoutChg>
      </pc:sldMasterChg>
      <pc:sldMasterChg chg="modSldLayout">
        <pc:chgData name="Murkin, George" userId="7c0ccc5e-5dd6-4668-9ffc-0a00c4f4bc27" providerId="ADAL" clId="{31D05DA3-2C2B-DA4C-AF42-5D87D673502C}" dt="2021-08-05T08:42:59.079" v="33705" actId="18331"/>
        <pc:sldMasterMkLst>
          <pc:docMk/>
          <pc:sldMasterMk cId="1239750367" sldId="2147483709"/>
        </pc:sldMasterMkLst>
        <pc:sldLayoutChg chg="setBg">
          <pc:chgData name="Murkin, George" userId="7c0ccc5e-5dd6-4668-9ffc-0a00c4f4bc27" providerId="ADAL" clId="{31D05DA3-2C2B-DA4C-AF42-5D87D673502C}" dt="2021-08-05T08:42:59.079" v="33705" actId="18331"/>
          <pc:sldLayoutMkLst>
            <pc:docMk/>
            <pc:sldMasterMk cId="1239750367" sldId="2147483709"/>
            <pc:sldLayoutMk cId="1794758338" sldId="2147483710"/>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1531800014" sldId="2147483711"/>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2108029412" sldId="2147483712"/>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1087765481" sldId="2147483713"/>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4138764928" sldId="2147483714"/>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1297524643" sldId="2147483715"/>
          </pc:sldLayoutMkLst>
        </pc:sldLayoutChg>
      </pc:sldMasterChg>
    </pc:docChg>
  </pc:docChgLst>
  <pc:docChgLst>
    <pc:chgData name="Murkin, George" userId="7c0ccc5e-5dd6-4668-9ffc-0a00c4f4bc27" providerId="ADAL" clId="{2FA467FD-FDCA-834A-92E1-8D533A188B89}"/>
    <pc:docChg chg="custSel modSld modMainMaster">
      <pc:chgData name="Murkin, George" userId="7c0ccc5e-5dd6-4668-9ffc-0a00c4f4bc27" providerId="ADAL" clId="{2FA467FD-FDCA-834A-92E1-8D533A188B89}" dt="2021-03-31T15:19:37.963" v="118"/>
      <pc:docMkLst>
        <pc:docMk/>
      </pc:docMkLst>
      <pc:sldChg chg="addSp delSp modSp mod">
        <pc:chgData name="Murkin, George" userId="7c0ccc5e-5dd6-4668-9ffc-0a00c4f4bc27" providerId="ADAL" clId="{2FA467FD-FDCA-834A-92E1-8D533A188B89}" dt="2021-03-31T15:18:48.187" v="108" actId="1076"/>
        <pc:sldMkLst>
          <pc:docMk/>
          <pc:sldMk cId="3195992162" sldId="256"/>
        </pc:sldMkLst>
        <pc:spChg chg="mod">
          <ac:chgData name="Murkin, George" userId="7c0ccc5e-5dd6-4668-9ffc-0a00c4f4bc27" providerId="ADAL" clId="{2FA467FD-FDCA-834A-92E1-8D533A188B89}" dt="2021-03-30T19:32:30.559" v="98" actId="13926"/>
          <ac:spMkLst>
            <pc:docMk/>
            <pc:sldMk cId="3195992162" sldId="256"/>
            <ac:spMk id="10" creationId="{DB908BEC-320F-2542-A451-40C2BC5529EB}"/>
          </ac:spMkLst>
        </pc:spChg>
        <pc:picChg chg="add mod">
          <ac:chgData name="Murkin, George" userId="7c0ccc5e-5dd6-4668-9ffc-0a00c4f4bc27" providerId="ADAL" clId="{2FA467FD-FDCA-834A-92E1-8D533A188B89}" dt="2021-03-31T15:18:48.187" v="108" actId="1076"/>
          <ac:picMkLst>
            <pc:docMk/>
            <pc:sldMk cId="3195992162" sldId="256"/>
            <ac:picMk id="6" creationId="{95FE8232-B5D3-3C41-A554-3AB5189F13A7}"/>
          </ac:picMkLst>
        </pc:picChg>
        <pc:picChg chg="del">
          <ac:chgData name="Murkin, George" userId="7c0ccc5e-5dd6-4668-9ffc-0a00c4f4bc27" providerId="ADAL" clId="{2FA467FD-FDCA-834A-92E1-8D533A188B89}" dt="2021-03-31T15:18:23.929" v="99" actId="478"/>
          <ac:picMkLst>
            <pc:docMk/>
            <pc:sldMk cId="3195992162" sldId="256"/>
            <ac:picMk id="1026" creationId="{FEF6257D-1E08-594E-AB91-1B5BADC497E5}"/>
          </ac:picMkLst>
        </pc:picChg>
      </pc:sldChg>
      <pc:sldChg chg="addSp delSp modSp">
        <pc:chgData name="Murkin, George" userId="7c0ccc5e-5dd6-4668-9ffc-0a00c4f4bc27" providerId="ADAL" clId="{2FA467FD-FDCA-834A-92E1-8D533A188B89}" dt="2021-03-31T15:19:37.963" v="118"/>
        <pc:sldMkLst>
          <pc:docMk/>
          <pc:sldMk cId="4288119701" sldId="297"/>
        </pc:sldMkLst>
        <pc:picChg chg="del">
          <ac:chgData name="Murkin, George" userId="7c0ccc5e-5dd6-4668-9ffc-0a00c4f4bc27" providerId="ADAL" clId="{2FA467FD-FDCA-834A-92E1-8D533A188B89}" dt="2021-03-31T15:19:37.435" v="117" actId="478"/>
          <ac:picMkLst>
            <pc:docMk/>
            <pc:sldMk cId="4288119701" sldId="297"/>
            <ac:picMk id="10" creationId="{34848FE8-81C7-8A46-8F41-0DC793748197}"/>
          </ac:picMkLst>
        </pc:picChg>
        <pc:picChg chg="add mod">
          <ac:chgData name="Murkin, George" userId="7c0ccc5e-5dd6-4668-9ffc-0a00c4f4bc27" providerId="ADAL" clId="{2FA467FD-FDCA-834A-92E1-8D533A188B89}" dt="2021-03-31T15:19:37.963" v="118"/>
          <ac:picMkLst>
            <pc:docMk/>
            <pc:sldMk cId="4288119701" sldId="297"/>
            <ac:picMk id="14" creationId="{A366F260-5A5A-0244-8651-6914970CC0D7}"/>
          </ac:picMkLst>
        </pc:picChg>
      </pc:sldChg>
      <pc:sldChg chg="addSp delSp modSp mod">
        <pc:chgData name="Murkin, George" userId="7c0ccc5e-5dd6-4668-9ffc-0a00c4f4bc27" providerId="ADAL" clId="{2FA467FD-FDCA-834A-92E1-8D533A188B89}" dt="2021-03-29T13:33:51.092" v="84" actId="1076"/>
        <pc:sldMkLst>
          <pc:docMk/>
          <pc:sldMk cId="3354925771" sldId="346"/>
        </pc:sldMkLst>
        <pc:spChg chg="mod">
          <ac:chgData name="Murkin, George" userId="7c0ccc5e-5dd6-4668-9ffc-0a00c4f4bc27" providerId="ADAL" clId="{2FA467FD-FDCA-834A-92E1-8D533A188B89}" dt="2021-03-29T13:33:18.128" v="74"/>
          <ac:spMkLst>
            <pc:docMk/>
            <pc:sldMk cId="3354925771" sldId="346"/>
            <ac:spMk id="32" creationId="{AEBF9616-262F-5A43-9F75-F8DC8546EB10}"/>
          </ac:spMkLst>
        </pc:spChg>
        <pc:spChg chg="mod">
          <ac:chgData name="Murkin, George" userId="7c0ccc5e-5dd6-4668-9ffc-0a00c4f4bc27" providerId="ADAL" clId="{2FA467FD-FDCA-834A-92E1-8D533A188B89}" dt="2021-03-29T13:33:18.128" v="74"/>
          <ac:spMkLst>
            <pc:docMk/>
            <pc:sldMk cId="3354925771" sldId="346"/>
            <ac:spMk id="33" creationId="{5AE5C3E9-895D-5440-9B67-86D8BB04BCF1}"/>
          </ac:spMkLst>
        </pc:spChg>
        <pc:spChg chg="mod">
          <ac:chgData name="Murkin, George" userId="7c0ccc5e-5dd6-4668-9ffc-0a00c4f4bc27" providerId="ADAL" clId="{2FA467FD-FDCA-834A-92E1-8D533A188B89}" dt="2021-03-29T13:33:13.841" v="72" actId="165"/>
          <ac:spMkLst>
            <pc:docMk/>
            <pc:sldMk cId="3354925771" sldId="346"/>
            <ac:spMk id="42" creationId="{AC5E7B6E-D47A-48E0-980D-CC32AFEC95E6}"/>
          </ac:spMkLst>
        </pc:spChg>
        <pc:spChg chg="mod">
          <ac:chgData name="Murkin, George" userId="7c0ccc5e-5dd6-4668-9ffc-0a00c4f4bc27" providerId="ADAL" clId="{2FA467FD-FDCA-834A-92E1-8D533A188B89}" dt="2021-03-29T13:33:13.841" v="72" actId="165"/>
          <ac:spMkLst>
            <pc:docMk/>
            <pc:sldMk cId="3354925771" sldId="346"/>
            <ac:spMk id="43" creationId="{AD8B708D-A9AD-41E1-B8E5-D867AE02020B}"/>
          </ac:spMkLst>
        </pc:spChg>
        <pc:spChg chg="mod">
          <ac:chgData name="Murkin, George" userId="7c0ccc5e-5dd6-4668-9ffc-0a00c4f4bc27" providerId="ADAL" clId="{2FA467FD-FDCA-834A-92E1-8D533A188B89}" dt="2021-03-29T13:33:13.841" v="72" actId="165"/>
          <ac:spMkLst>
            <pc:docMk/>
            <pc:sldMk cId="3354925771" sldId="346"/>
            <ac:spMk id="46" creationId="{BE8E2096-3D6B-4D7B-8434-CA995C101229}"/>
          </ac:spMkLst>
        </pc:spChg>
        <pc:spChg chg="mod">
          <ac:chgData name="Murkin, George" userId="7c0ccc5e-5dd6-4668-9ffc-0a00c4f4bc27" providerId="ADAL" clId="{2FA467FD-FDCA-834A-92E1-8D533A188B89}" dt="2021-03-29T13:33:13.841" v="72" actId="165"/>
          <ac:spMkLst>
            <pc:docMk/>
            <pc:sldMk cId="3354925771" sldId="346"/>
            <ac:spMk id="47" creationId="{C3A61A2E-4229-4FA2-8584-A23843BA7B92}"/>
          </ac:spMkLst>
        </pc:spChg>
        <pc:spChg chg="mod">
          <ac:chgData name="Murkin, George" userId="7c0ccc5e-5dd6-4668-9ffc-0a00c4f4bc27" providerId="ADAL" clId="{2FA467FD-FDCA-834A-92E1-8D533A188B89}" dt="2021-03-29T13:33:13.841" v="72" actId="165"/>
          <ac:spMkLst>
            <pc:docMk/>
            <pc:sldMk cId="3354925771" sldId="346"/>
            <ac:spMk id="48" creationId="{5D67B87A-3B07-48AC-95E0-13198FA04DC4}"/>
          </ac:spMkLst>
        </pc:spChg>
        <pc:spChg chg="mod">
          <ac:chgData name="Murkin, George" userId="7c0ccc5e-5dd6-4668-9ffc-0a00c4f4bc27" providerId="ADAL" clId="{2FA467FD-FDCA-834A-92E1-8D533A188B89}" dt="2021-03-29T13:33:13.841" v="72" actId="165"/>
          <ac:spMkLst>
            <pc:docMk/>
            <pc:sldMk cId="3354925771" sldId="346"/>
            <ac:spMk id="49" creationId="{C8A0BA7F-6F18-4846-A20F-74893279F6C0}"/>
          </ac:spMkLst>
        </pc:spChg>
        <pc:spChg chg="mod">
          <ac:chgData name="Murkin, George" userId="7c0ccc5e-5dd6-4668-9ffc-0a00c4f4bc27" providerId="ADAL" clId="{2FA467FD-FDCA-834A-92E1-8D533A188B89}" dt="2021-03-29T13:33:13.841" v="72" actId="165"/>
          <ac:spMkLst>
            <pc:docMk/>
            <pc:sldMk cId="3354925771" sldId="346"/>
            <ac:spMk id="50" creationId="{F3362683-3EDD-4F6B-9DEC-92FE4D6BC334}"/>
          </ac:spMkLst>
        </pc:spChg>
        <pc:spChg chg="mod">
          <ac:chgData name="Murkin, George" userId="7c0ccc5e-5dd6-4668-9ffc-0a00c4f4bc27" providerId="ADAL" clId="{2FA467FD-FDCA-834A-92E1-8D533A188B89}" dt="2021-03-29T13:33:13.841" v="72" actId="165"/>
          <ac:spMkLst>
            <pc:docMk/>
            <pc:sldMk cId="3354925771" sldId="346"/>
            <ac:spMk id="51" creationId="{E6223E3F-2A59-4E70-9C6D-B373199177B9}"/>
          </ac:spMkLst>
        </pc:spChg>
        <pc:spChg chg="mod">
          <ac:chgData name="Murkin, George" userId="7c0ccc5e-5dd6-4668-9ffc-0a00c4f4bc27" providerId="ADAL" clId="{2FA467FD-FDCA-834A-92E1-8D533A188B89}" dt="2021-03-29T13:33:13.841" v="72" actId="165"/>
          <ac:spMkLst>
            <pc:docMk/>
            <pc:sldMk cId="3354925771" sldId="346"/>
            <ac:spMk id="52" creationId="{4117A871-2FB5-4A6B-AEB6-EAECB16C0489}"/>
          </ac:spMkLst>
        </pc:spChg>
        <pc:spChg chg="mod">
          <ac:chgData name="Murkin, George" userId="7c0ccc5e-5dd6-4668-9ffc-0a00c4f4bc27" providerId="ADAL" clId="{2FA467FD-FDCA-834A-92E1-8D533A188B89}" dt="2021-03-29T13:33:13.841" v="72" actId="165"/>
          <ac:spMkLst>
            <pc:docMk/>
            <pc:sldMk cId="3354925771" sldId="346"/>
            <ac:spMk id="53" creationId="{7E6AF942-3964-45CD-B15D-A04B54D94754}"/>
          </ac:spMkLst>
        </pc:spChg>
        <pc:grpChg chg="add mod">
          <ac:chgData name="Murkin, George" userId="7c0ccc5e-5dd6-4668-9ffc-0a00c4f4bc27" providerId="ADAL" clId="{2FA467FD-FDCA-834A-92E1-8D533A188B89}" dt="2021-03-29T13:33:51.092" v="84" actId="1076"/>
          <ac:grpSpMkLst>
            <pc:docMk/>
            <pc:sldMk cId="3354925771" sldId="346"/>
            <ac:grpSpMk id="4" creationId="{94395E10-BD91-3742-B408-AFF45B665C40}"/>
          </ac:grpSpMkLst>
        </pc:grpChg>
        <pc:grpChg chg="add mod">
          <ac:chgData name="Murkin, George" userId="7c0ccc5e-5dd6-4668-9ffc-0a00c4f4bc27" providerId="ADAL" clId="{2FA467FD-FDCA-834A-92E1-8D533A188B89}" dt="2021-03-29T13:33:30.528" v="79" actId="164"/>
          <ac:grpSpMkLst>
            <pc:docMk/>
            <pc:sldMk cId="3354925771" sldId="346"/>
            <ac:grpSpMk id="27" creationId="{BA7547A3-9C5B-8B4D-8998-78A2207FCC92}"/>
          </ac:grpSpMkLst>
        </pc:grpChg>
        <pc:grpChg chg="del">
          <ac:chgData name="Murkin, George" userId="7c0ccc5e-5dd6-4668-9ffc-0a00c4f4bc27" providerId="ADAL" clId="{2FA467FD-FDCA-834A-92E1-8D533A188B89}" dt="2021-03-29T13:33:13.841" v="72" actId="165"/>
          <ac:grpSpMkLst>
            <pc:docMk/>
            <pc:sldMk cId="3354925771" sldId="346"/>
            <ac:grpSpMk id="35" creationId="{BD6DE5EF-F9AF-4A43-ADB3-22F9AB048085}"/>
          </ac:grpSpMkLst>
        </pc:grpChg>
        <pc:grpChg chg="mod topLvl">
          <ac:chgData name="Murkin, George" userId="7c0ccc5e-5dd6-4668-9ffc-0a00c4f4bc27" providerId="ADAL" clId="{2FA467FD-FDCA-834A-92E1-8D533A188B89}" dt="2021-03-29T13:33:30.528" v="79" actId="164"/>
          <ac:grpSpMkLst>
            <pc:docMk/>
            <pc:sldMk cId="3354925771" sldId="346"/>
            <ac:grpSpMk id="36" creationId="{513979D2-568D-4951-953E-19B8EDAC6A01}"/>
          </ac:grpSpMkLst>
        </pc:grpChg>
        <pc:grpChg chg="mod topLvl">
          <ac:chgData name="Murkin, George" userId="7c0ccc5e-5dd6-4668-9ffc-0a00c4f4bc27" providerId="ADAL" clId="{2FA467FD-FDCA-834A-92E1-8D533A188B89}" dt="2021-03-29T13:33:30.528" v="79" actId="164"/>
          <ac:grpSpMkLst>
            <pc:docMk/>
            <pc:sldMk cId="3354925771" sldId="346"/>
            <ac:grpSpMk id="37" creationId="{0244125F-458F-4D7F-9C39-E5E2A57B3694}"/>
          </ac:grpSpMkLst>
        </pc:grpChg>
        <pc:grpChg chg="mod topLvl">
          <ac:chgData name="Murkin, George" userId="7c0ccc5e-5dd6-4668-9ffc-0a00c4f4bc27" providerId="ADAL" clId="{2FA467FD-FDCA-834A-92E1-8D533A188B89}" dt="2021-03-29T13:33:30.528" v="79" actId="164"/>
          <ac:grpSpMkLst>
            <pc:docMk/>
            <pc:sldMk cId="3354925771" sldId="346"/>
            <ac:grpSpMk id="38" creationId="{83A41578-2312-44F6-85CC-982478014969}"/>
          </ac:grpSpMkLst>
        </pc:grpChg>
        <pc:grpChg chg="mod topLvl">
          <ac:chgData name="Murkin, George" userId="7c0ccc5e-5dd6-4668-9ffc-0a00c4f4bc27" providerId="ADAL" clId="{2FA467FD-FDCA-834A-92E1-8D533A188B89}" dt="2021-03-29T13:33:30.528" v="79" actId="164"/>
          <ac:grpSpMkLst>
            <pc:docMk/>
            <pc:sldMk cId="3354925771" sldId="346"/>
            <ac:grpSpMk id="39" creationId="{666559DD-0092-4BDD-9C95-BFC4CF01CF47}"/>
          </ac:grpSpMkLst>
        </pc:grpChg>
        <pc:grpChg chg="mod topLvl">
          <ac:chgData name="Murkin, George" userId="7c0ccc5e-5dd6-4668-9ffc-0a00c4f4bc27" providerId="ADAL" clId="{2FA467FD-FDCA-834A-92E1-8D533A188B89}" dt="2021-03-29T13:33:30.528" v="79" actId="164"/>
          <ac:grpSpMkLst>
            <pc:docMk/>
            <pc:sldMk cId="3354925771" sldId="346"/>
            <ac:grpSpMk id="41" creationId="{0CACC418-8490-45C7-A90D-560F72D27089}"/>
          </ac:grpSpMkLst>
        </pc:grpChg>
        <pc:graphicFrameChg chg="mod">
          <ac:chgData name="Murkin, George" userId="7c0ccc5e-5dd6-4668-9ffc-0a00c4f4bc27" providerId="ADAL" clId="{2FA467FD-FDCA-834A-92E1-8D533A188B89}" dt="2021-03-29T13:33:47.619" v="83" actId="1076"/>
          <ac:graphicFrameMkLst>
            <pc:docMk/>
            <pc:sldMk cId="3354925771" sldId="346"/>
            <ac:graphicFrameMk id="26" creationId="{60164C46-70D3-45E6-8A15-2E4382B8B393}"/>
          </ac:graphicFrameMkLst>
        </pc:graphicFrameChg>
      </pc:sldChg>
      <pc:sldChg chg="modSp mod">
        <pc:chgData name="Murkin, George" userId="7c0ccc5e-5dd6-4668-9ffc-0a00c4f4bc27" providerId="ADAL" clId="{2FA467FD-FDCA-834A-92E1-8D533A188B89}" dt="2021-03-19T08:16:09.471" v="68" actId="20577"/>
        <pc:sldMkLst>
          <pc:docMk/>
          <pc:sldMk cId="886329202" sldId="404"/>
        </pc:sldMkLst>
        <pc:spChg chg="mod">
          <ac:chgData name="Murkin, George" userId="7c0ccc5e-5dd6-4668-9ffc-0a00c4f4bc27" providerId="ADAL" clId="{2FA467FD-FDCA-834A-92E1-8D533A188B89}" dt="2021-03-19T08:16:09.471" v="68" actId="20577"/>
          <ac:spMkLst>
            <pc:docMk/>
            <pc:sldMk cId="886329202" sldId="404"/>
            <ac:spMk id="2" creationId="{59063EB6-B89C-4CD1-868A-25B1C9B14CEB}"/>
          </ac:spMkLst>
        </pc:spChg>
        <pc:spChg chg="mod">
          <ac:chgData name="Murkin, George" userId="7c0ccc5e-5dd6-4668-9ffc-0a00c4f4bc27" providerId="ADAL" clId="{2FA467FD-FDCA-834A-92E1-8D533A188B89}" dt="2021-03-19T08:16:03.883" v="58" actId="1076"/>
          <ac:spMkLst>
            <pc:docMk/>
            <pc:sldMk cId="886329202" sldId="404"/>
            <ac:spMk id="5" creationId="{21A4D17B-EC08-A04E-8C51-668AB29F13F1}"/>
          </ac:spMkLst>
        </pc:spChg>
        <pc:spChg chg="mod">
          <ac:chgData name="Murkin, George" userId="7c0ccc5e-5dd6-4668-9ffc-0a00c4f4bc27" providerId="ADAL" clId="{2FA467FD-FDCA-834A-92E1-8D533A188B89}" dt="2021-03-19T08:16:03.883" v="58" actId="1076"/>
          <ac:spMkLst>
            <pc:docMk/>
            <pc:sldMk cId="886329202" sldId="404"/>
            <ac:spMk id="7" creationId="{8FA5D14E-1BF8-604D-84D7-D8613423E688}"/>
          </ac:spMkLst>
        </pc:spChg>
      </pc:sldChg>
      <pc:sldMasterChg chg="modSldLayout">
        <pc:chgData name="Murkin, George" userId="7c0ccc5e-5dd6-4668-9ffc-0a00c4f4bc27" providerId="ADAL" clId="{2FA467FD-FDCA-834A-92E1-8D533A188B89}" dt="2021-03-31T15:19:14.361" v="116" actId="1076"/>
        <pc:sldMasterMkLst>
          <pc:docMk/>
          <pc:sldMasterMk cId="3967542282" sldId="2147483702"/>
        </pc:sldMasterMkLst>
        <pc:sldLayoutChg chg="addSp delSp modSp mod">
          <pc:chgData name="Murkin, George" userId="7c0ccc5e-5dd6-4668-9ffc-0a00c4f4bc27" providerId="ADAL" clId="{2FA467FD-FDCA-834A-92E1-8D533A188B89}" dt="2021-03-31T15:19:14.361" v="116" actId="1076"/>
          <pc:sldLayoutMkLst>
            <pc:docMk/>
            <pc:sldMasterMk cId="3967542282" sldId="2147483702"/>
            <pc:sldLayoutMk cId="1981686420" sldId="2147483703"/>
          </pc:sldLayoutMkLst>
          <pc:picChg chg="del">
            <ac:chgData name="Murkin, George" userId="7c0ccc5e-5dd6-4668-9ffc-0a00c4f4bc27" providerId="ADAL" clId="{2FA467FD-FDCA-834A-92E1-8D533A188B89}" dt="2021-03-31T15:18:57.204" v="109" actId="478"/>
            <ac:picMkLst>
              <pc:docMk/>
              <pc:sldMasterMk cId="3967542282" sldId="2147483702"/>
              <pc:sldLayoutMk cId="1981686420" sldId="2147483703"/>
              <ac:picMk id="7" creationId="{A9195882-1F8D-A640-B6E7-52B3E3F9EA1D}"/>
            </ac:picMkLst>
          </pc:picChg>
          <pc:picChg chg="add mod">
            <ac:chgData name="Murkin, George" userId="7c0ccc5e-5dd6-4668-9ffc-0a00c4f4bc27" providerId="ADAL" clId="{2FA467FD-FDCA-834A-92E1-8D533A188B89}" dt="2021-03-31T15:19:14.361" v="116" actId="1076"/>
            <ac:picMkLst>
              <pc:docMk/>
              <pc:sldMasterMk cId="3967542282" sldId="2147483702"/>
              <pc:sldLayoutMk cId="1981686420" sldId="2147483703"/>
              <ac:picMk id="10" creationId="{3AF3CEB6-F467-F140-98AC-2B5D86197B13}"/>
            </ac:picMkLst>
          </pc:picChg>
        </pc:sldLayoutChg>
      </pc:sldMasterChg>
    </pc:docChg>
  </pc:docChgLst>
  <pc:docChgLst>
    <pc:chgData name="Benson, Rebecca" userId="5c4d162c-130a-4569-9249-e28ba635d294" providerId="ADAL" clId="{E710F3BF-955D-41E2-A8CF-CDFD371D064B}"/>
    <pc:docChg chg="undo custSel modSld">
      <pc:chgData name="Benson, Rebecca" userId="5c4d162c-130a-4569-9249-e28ba635d294" providerId="ADAL" clId="{E710F3BF-955D-41E2-A8CF-CDFD371D064B}" dt="2021-03-29T12:56:25.528" v="152"/>
      <pc:docMkLst>
        <pc:docMk/>
      </pc:docMkLst>
      <pc:sldChg chg="modSp mod">
        <pc:chgData name="Benson, Rebecca" userId="5c4d162c-130a-4569-9249-e28ba635d294" providerId="ADAL" clId="{E710F3BF-955D-41E2-A8CF-CDFD371D064B}" dt="2021-03-29T12:43:18.685" v="51" actId="20577"/>
        <pc:sldMkLst>
          <pc:docMk/>
          <pc:sldMk cId="3709549103" sldId="342"/>
        </pc:sldMkLst>
        <pc:spChg chg="mod">
          <ac:chgData name="Benson, Rebecca" userId="5c4d162c-130a-4569-9249-e28ba635d294" providerId="ADAL" clId="{E710F3BF-955D-41E2-A8CF-CDFD371D064B}" dt="2021-03-29T12:43:18.685" v="51" actId="20577"/>
          <ac:spMkLst>
            <pc:docMk/>
            <pc:sldMk cId="3709549103" sldId="342"/>
            <ac:spMk id="2" creationId="{C8D88647-05DE-144B-A432-CCE334D296C4}"/>
          </ac:spMkLst>
        </pc:spChg>
      </pc:sldChg>
      <pc:sldChg chg="addSp delSp modSp mod">
        <pc:chgData name="Benson, Rebecca" userId="5c4d162c-130a-4569-9249-e28ba635d294" providerId="ADAL" clId="{E710F3BF-955D-41E2-A8CF-CDFD371D064B}" dt="2021-03-29T12:48:19.117" v="75" actId="27918"/>
        <pc:sldMkLst>
          <pc:docMk/>
          <pc:sldMk cId="3354925771" sldId="346"/>
        </pc:sldMkLst>
        <pc:spChg chg="mod">
          <ac:chgData name="Benson, Rebecca" userId="5c4d162c-130a-4569-9249-e28ba635d294" providerId="ADAL" clId="{E710F3BF-955D-41E2-A8CF-CDFD371D064B}" dt="2021-03-29T12:43:18.251" v="50" actId="20577"/>
          <ac:spMkLst>
            <pc:docMk/>
            <pc:sldMk cId="3354925771" sldId="346"/>
            <ac:spMk id="2" creationId="{C8D88647-05DE-144B-A432-CCE334D296C4}"/>
          </ac:spMkLst>
        </pc:spChg>
        <pc:graphicFrameChg chg="del">
          <ac:chgData name="Benson, Rebecca" userId="5c4d162c-130a-4569-9249-e28ba635d294" providerId="ADAL" clId="{E710F3BF-955D-41E2-A8CF-CDFD371D064B}" dt="2021-03-29T12:44:40.043" v="52" actId="478"/>
          <ac:graphicFrameMkLst>
            <pc:docMk/>
            <pc:sldMk cId="3354925771" sldId="346"/>
            <ac:graphicFrameMk id="5" creationId="{56B1796E-65C7-9C43-A95B-89BF5D0EA3A7}"/>
          </ac:graphicFrameMkLst>
        </pc:graphicFrameChg>
        <pc:graphicFrameChg chg="add mod">
          <ac:chgData name="Benson, Rebecca" userId="5c4d162c-130a-4569-9249-e28ba635d294" providerId="ADAL" clId="{E710F3BF-955D-41E2-A8CF-CDFD371D064B}" dt="2021-03-29T12:46:28.565" v="66"/>
          <ac:graphicFrameMkLst>
            <pc:docMk/>
            <pc:sldMk cId="3354925771" sldId="346"/>
            <ac:graphicFrameMk id="26" creationId="{60164C46-70D3-45E6-8A15-2E4382B8B393}"/>
          </ac:graphicFrameMkLst>
        </pc:graphicFrameChg>
      </pc:sldChg>
      <pc:sldChg chg="modSp mod">
        <pc:chgData name="Benson, Rebecca" userId="5c4d162c-130a-4569-9249-e28ba635d294" providerId="ADAL" clId="{E710F3BF-955D-41E2-A8CF-CDFD371D064B}" dt="2021-03-29T12:49:07.634" v="79" actId="27918"/>
        <pc:sldMkLst>
          <pc:docMk/>
          <pc:sldMk cId="436200476" sldId="348"/>
        </pc:sldMkLst>
        <pc:spChg chg="mod">
          <ac:chgData name="Benson, Rebecca" userId="5c4d162c-130a-4569-9249-e28ba635d294" providerId="ADAL" clId="{E710F3BF-955D-41E2-A8CF-CDFD371D064B}" dt="2021-03-29T12:48:50.101" v="76" actId="6549"/>
          <ac:spMkLst>
            <pc:docMk/>
            <pc:sldMk cId="436200476" sldId="348"/>
            <ac:spMk id="2" creationId="{C8D88647-05DE-144B-A432-CCE334D296C4}"/>
          </ac:spMkLst>
        </pc:spChg>
      </pc:sldChg>
      <pc:sldChg chg="modSp mod">
        <pc:chgData name="Benson, Rebecca" userId="5c4d162c-130a-4569-9249-e28ba635d294" providerId="ADAL" clId="{E710F3BF-955D-41E2-A8CF-CDFD371D064B}" dt="2021-03-29T12:51:38.682" v="83" actId="27918"/>
        <pc:sldMkLst>
          <pc:docMk/>
          <pc:sldMk cId="1230966501" sldId="357"/>
        </pc:sldMkLst>
        <pc:spChg chg="mod">
          <ac:chgData name="Benson, Rebecca" userId="5c4d162c-130a-4569-9249-e28ba635d294" providerId="ADAL" clId="{E710F3BF-955D-41E2-A8CF-CDFD371D064B}" dt="2021-03-29T12:50:32.585" v="80" actId="20577"/>
          <ac:spMkLst>
            <pc:docMk/>
            <pc:sldMk cId="1230966501" sldId="357"/>
            <ac:spMk id="6" creationId="{F41618E5-6F24-2446-9074-358D869FD334}"/>
          </ac:spMkLst>
        </pc:spChg>
      </pc:sldChg>
      <pc:sldChg chg="mod">
        <pc:chgData name="Benson, Rebecca" userId="5c4d162c-130a-4569-9249-e28ba635d294" providerId="ADAL" clId="{E710F3BF-955D-41E2-A8CF-CDFD371D064B}" dt="2021-03-29T12:55:26.316" v="150" actId="27918"/>
        <pc:sldMkLst>
          <pc:docMk/>
          <pc:sldMk cId="1724560961" sldId="359"/>
        </pc:sldMkLst>
      </pc:sldChg>
      <pc:sldChg chg="modSp">
        <pc:chgData name="Benson, Rebecca" userId="5c4d162c-130a-4569-9249-e28ba635d294" providerId="ADAL" clId="{E710F3BF-955D-41E2-A8CF-CDFD371D064B}" dt="2021-03-29T12:56:25.528" v="152"/>
        <pc:sldMkLst>
          <pc:docMk/>
          <pc:sldMk cId="2268348407" sldId="394"/>
        </pc:sldMkLst>
        <pc:graphicFrameChg chg="mod">
          <ac:chgData name="Benson, Rebecca" userId="5c4d162c-130a-4569-9249-e28ba635d294" providerId="ADAL" clId="{E710F3BF-955D-41E2-A8CF-CDFD371D064B}" dt="2021-03-29T12:56:25.528" v="152"/>
          <ac:graphicFrameMkLst>
            <pc:docMk/>
            <pc:sldMk cId="2268348407" sldId="394"/>
            <ac:graphicFrameMk id="5" creationId="{E5F376AF-E8E9-C84F-B22D-E6B70952BE32}"/>
          </ac:graphicFrameMkLst>
        </pc:graphicFrameChg>
      </pc:sldChg>
      <pc:sldChg chg="modSp mod">
        <pc:chgData name="Benson, Rebecca" userId="5c4d162c-130a-4569-9249-e28ba635d294" providerId="ADAL" clId="{E710F3BF-955D-41E2-A8CF-CDFD371D064B}" dt="2021-03-29T12:54:20.733" v="147" actId="20577"/>
        <pc:sldMkLst>
          <pc:docMk/>
          <pc:sldMk cId="418697085" sldId="399"/>
        </pc:sldMkLst>
        <pc:spChg chg="mod">
          <ac:chgData name="Benson, Rebecca" userId="5c4d162c-130a-4569-9249-e28ba635d294" providerId="ADAL" clId="{E710F3BF-955D-41E2-A8CF-CDFD371D064B}" dt="2021-03-29T12:54:20.733" v="147" actId="20577"/>
          <ac:spMkLst>
            <pc:docMk/>
            <pc:sldMk cId="418697085" sldId="399"/>
            <ac:spMk id="5" creationId="{58491E07-E6EF-F447-B553-FD87525AD588}"/>
          </ac:spMkLst>
        </pc:spChg>
      </pc:sldChg>
    </pc:docChg>
  </pc:docChgLst>
  <pc:docChgLst>
    <pc:chgData name="Benson, Rebecca" userId="5c4d162c-130a-4569-9249-e28ba635d294" providerId="ADAL" clId="{9674E62A-1297-4BE7-B82A-58E9127DA0F6}"/>
    <pc:docChg chg="undo custSel addSld delSld modSld">
      <pc:chgData name="Benson, Rebecca" userId="5c4d162c-130a-4569-9249-e28ba635d294" providerId="ADAL" clId="{9674E62A-1297-4BE7-B82A-58E9127DA0F6}" dt="2021-01-26T13:51:42.473" v="1813" actId="13926"/>
      <pc:docMkLst>
        <pc:docMk/>
      </pc:docMkLst>
      <pc:sldChg chg="addSp modSp mod">
        <pc:chgData name="Benson, Rebecca" userId="5c4d162c-130a-4569-9249-e28ba635d294" providerId="ADAL" clId="{9674E62A-1297-4BE7-B82A-58E9127DA0F6}" dt="2021-01-26T13:51:42.473" v="1813" actId="13926"/>
        <pc:sldMkLst>
          <pc:docMk/>
          <pc:sldMk cId="2729525558" sldId="304"/>
        </pc:sldMkLst>
        <pc:spChg chg="add mod">
          <ac:chgData name="Benson, Rebecca" userId="5c4d162c-130a-4569-9249-e28ba635d294" providerId="ADAL" clId="{9674E62A-1297-4BE7-B82A-58E9127DA0F6}" dt="2021-01-26T13:51:42.473" v="1813" actId="13926"/>
          <ac:spMkLst>
            <pc:docMk/>
            <pc:sldMk cId="2729525558" sldId="304"/>
            <ac:spMk id="2" creationId="{59063EB6-B89C-4CD1-868A-25B1C9B14CEB}"/>
          </ac:spMkLst>
        </pc:spChg>
        <pc:spChg chg="mod">
          <ac:chgData name="Benson, Rebecca" userId="5c4d162c-130a-4569-9249-e28ba635d294" providerId="ADAL" clId="{9674E62A-1297-4BE7-B82A-58E9127DA0F6}" dt="2021-01-26T13:50:14.528" v="1722" actId="20577"/>
          <ac:spMkLst>
            <pc:docMk/>
            <pc:sldMk cId="2729525558" sldId="304"/>
            <ac:spMk id="5" creationId="{21A4D17B-EC08-A04E-8C51-668AB29F13F1}"/>
          </ac:spMkLst>
        </pc:spChg>
        <pc:spChg chg="mod">
          <ac:chgData name="Benson, Rebecca" userId="5c4d162c-130a-4569-9249-e28ba635d294" providerId="ADAL" clId="{9674E62A-1297-4BE7-B82A-58E9127DA0F6}" dt="2021-01-26T13:50:45.676" v="1723" actId="1076"/>
          <ac:spMkLst>
            <pc:docMk/>
            <pc:sldMk cId="2729525558" sldId="304"/>
            <ac:spMk id="7" creationId="{8FA5D14E-1BF8-604D-84D7-D8613423E688}"/>
          </ac:spMkLst>
        </pc:spChg>
      </pc:sldChg>
      <pc:sldChg chg="modSp mod">
        <pc:chgData name="Benson, Rebecca" userId="5c4d162c-130a-4569-9249-e28ba635d294" providerId="ADAL" clId="{9674E62A-1297-4BE7-B82A-58E9127DA0F6}" dt="2021-01-26T13:44:55.655" v="1432" actId="20577"/>
        <pc:sldMkLst>
          <pc:docMk/>
          <pc:sldMk cId="4124250354" sldId="324"/>
        </pc:sldMkLst>
        <pc:spChg chg="mod">
          <ac:chgData name="Benson, Rebecca" userId="5c4d162c-130a-4569-9249-e28ba635d294" providerId="ADAL" clId="{9674E62A-1297-4BE7-B82A-58E9127DA0F6}" dt="2021-01-26T13:44:55.655" v="1432" actId="20577"/>
          <ac:spMkLst>
            <pc:docMk/>
            <pc:sldMk cId="4124250354" sldId="324"/>
            <ac:spMk id="5" creationId="{497E3F48-C298-2C48-A53E-83B98FF0DD48}"/>
          </ac:spMkLst>
        </pc:spChg>
      </pc:sldChg>
      <pc:sldChg chg="addCm delCm">
        <pc:chgData name="Benson, Rebecca" userId="5c4d162c-130a-4569-9249-e28ba635d294" providerId="ADAL" clId="{9674E62A-1297-4BE7-B82A-58E9127DA0F6}" dt="2021-01-26T10:57:39.653" v="1316" actId="1592"/>
        <pc:sldMkLst>
          <pc:docMk/>
          <pc:sldMk cId="3354925771" sldId="346"/>
        </pc:sldMkLst>
      </pc:sldChg>
      <pc:sldChg chg="addCm delCm modCm">
        <pc:chgData name="Benson, Rebecca" userId="5c4d162c-130a-4569-9249-e28ba635d294" providerId="ADAL" clId="{9674E62A-1297-4BE7-B82A-58E9127DA0F6}" dt="2021-01-26T10:57:48.264" v="1318" actId="1592"/>
        <pc:sldMkLst>
          <pc:docMk/>
          <pc:sldMk cId="436200476" sldId="348"/>
        </pc:sldMkLst>
      </pc:sldChg>
      <pc:sldChg chg="delCm">
        <pc:chgData name="Benson, Rebecca" userId="5c4d162c-130a-4569-9249-e28ba635d294" providerId="ADAL" clId="{9674E62A-1297-4BE7-B82A-58E9127DA0F6}" dt="2021-01-26T11:02:43.759" v="1347" actId="1592"/>
        <pc:sldMkLst>
          <pc:docMk/>
          <pc:sldMk cId="2554740538" sldId="350"/>
        </pc:sldMkLst>
      </pc:sldChg>
      <pc:sldChg chg="delCm">
        <pc:chgData name="Benson, Rebecca" userId="5c4d162c-130a-4569-9249-e28ba635d294" providerId="ADAL" clId="{9674E62A-1297-4BE7-B82A-58E9127DA0F6}" dt="2021-01-20T12:19:24.669" v="9" actId="1592"/>
        <pc:sldMkLst>
          <pc:docMk/>
          <pc:sldMk cId="382540659" sldId="351"/>
        </pc:sldMkLst>
      </pc:sldChg>
      <pc:sldChg chg="delSp mod delCm">
        <pc:chgData name="Benson, Rebecca" userId="5c4d162c-130a-4569-9249-e28ba635d294" providerId="ADAL" clId="{9674E62A-1297-4BE7-B82A-58E9127DA0F6}" dt="2021-01-26T11:03:05.478" v="1350" actId="478"/>
        <pc:sldMkLst>
          <pc:docMk/>
          <pc:sldMk cId="934757362" sldId="352"/>
        </pc:sldMkLst>
        <pc:spChg chg="del">
          <ac:chgData name="Benson, Rebecca" userId="5c4d162c-130a-4569-9249-e28ba635d294" providerId="ADAL" clId="{9674E62A-1297-4BE7-B82A-58E9127DA0F6}" dt="2021-01-26T11:03:00.103" v="1349" actId="478"/>
          <ac:spMkLst>
            <pc:docMk/>
            <pc:sldMk cId="934757362" sldId="352"/>
            <ac:spMk id="10" creationId="{9DEC4F31-813E-A341-BDB6-AFC4000E2E24}"/>
          </ac:spMkLst>
        </pc:spChg>
        <pc:spChg chg="del">
          <ac:chgData name="Benson, Rebecca" userId="5c4d162c-130a-4569-9249-e28ba635d294" providerId="ADAL" clId="{9674E62A-1297-4BE7-B82A-58E9127DA0F6}" dt="2021-01-26T11:03:05.478" v="1350" actId="478"/>
          <ac:spMkLst>
            <pc:docMk/>
            <pc:sldMk cId="934757362" sldId="352"/>
            <ac:spMk id="11" creationId="{DEB97AD0-EC54-B143-B575-464C0CC7190C}"/>
          </ac:spMkLst>
        </pc:spChg>
      </pc:sldChg>
      <pc:sldChg chg="mod addCm delCm modCm">
        <pc:chgData name="Benson, Rebecca" userId="5c4d162c-130a-4569-9249-e28ba635d294" providerId="ADAL" clId="{9674E62A-1297-4BE7-B82A-58E9127DA0F6}" dt="2021-01-22T11:05:16.133" v="49" actId="1592"/>
        <pc:sldMkLst>
          <pc:docMk/>
          <pc:sldMk cId="3401690959" sldId="356"/>
        </pc:sldMkLst>
      </pc:sldChg>
      <pc:sldChg chg="modSp mod addCm delCm modCm">
        <pc:chgData name="Benson, Rebecca" userId="5c4d162c-130a-4569-9249-e28ba635d294" providerId="ADAL" clId="{9674E62A-1297-4BE7-B82A-58E9127DA0F6}" dt="2021-01-26T10:41:52.357" v="1025" actId="947"/>
        <pc:sldMkLst>
          <pc:docMk/>
          <pc:sldMk cId="1230966501" sldId="357"/>
        </pc:sldMkLst>
        <pc:spChg chg="mod">
          <ac:chgData name="Benson, Rebecca" userId="5c4d162c-130a-4569-9249-e28ba635d294" providerId="ADAL" clId="{9674E62A-1297-4BE7-B82A-58E9127DA0F6}" dt="2021-01-26T10:41:52.357" v="1025" actId="947"/>
          <ac:spMkLst>
            <pc:docMk/>
            <pc:sldMk cId="1230966501" sldId="357"/>
            <ac:spMk id="6" creationId="{F41618E5-6F24-2446-9074-358D869FD334}"/>
          </ac:spMkLst>
        </pc:spChg>
      </pc:sldChg>
      <pc:sldChg chg="modSp mod addCm delCm modCm">
        <pc:chgData name="Benson, Rebecca" userId="5c4d162c-130a-4569-9249-e28ba635d294" providerId="ADAL" clId="{9674E62A-1297-4BE7-B82A-58E9127DA0F6}" dt="2021-01-26T10:58:44.499" v="1328" actId="1592"/>
        <pc:sldMkLst>
          <pc:docMk/>
          <pc:sldMk cId="3383104759" sldId="358"/>
        </pc:sldMkLst>
        <pc:spChg chg="mod">
          <ac:chgData name="Benson, Rebecca" userId="5c4d162c-130a-4569-9249-e28ba635d294" providerId="ADAL" clId="{9674E62A-1297-4BE7-B82A-58E9127DA0F6}" dt="2021-01-26T10:43:18.167" v="1031" actId="947"/>
          <ac:spMkLst>
            <pc:docMk/>
            <pc:sldMk cId="3383104759" sldId="358"/>
            <ac:spMk id="6" creationId="{F41618E5-6F24-2446-9074-358D869FD334}"/>
          </ac:spMkLst>
        </pc:spChg>
      </pc:sldChg>
      <pc:sldChg chg="modSp mod addCm delCm modCm">
        <pc:chgData name="Benson, Rebecca" userId="5c4d162c-130a-4569-9249-e28ba635d294" providerId="ADAL" clId="{9674E62A-1297-4BE7-B82A-58E9127DA0F6}" dt="2021-01-26T11:02:18.912" v="1341" actId="1592"/>
        <pc:sldMkLst>
          <pc:docMk/>
          <pc:sldMk cId="1724560961" sldId="359"/>
        </pc:sldMkLst>
        <pc:spChg chg="mod">
          <ac:chgData name="Benson, Rebecca" userId="5c4d162c-130a-4569-9249-e28ba635d294" providerId="ADAL" clId="{9674E62A-1297-4BE7-B82A-58E9127DA0F6}" dt="2021-01-26T10:47:55.154" v="1052" actId="947"/>
          <ac:spMkLst>
            <pc:docMk/>
            <pc:sldMk cId="1724560961" sldId="359"/>
            <ac:spMk id="6" creationId="{F41618E5-6F24-2446-9074-358D869FD334}"/>
          </ac:spMkLst>
        </pc:spChg>
      </pc:sldChg>
      <pc:sldChg chg="modSp mod delCm">
        <pc:chgData name="Benson, Rebecca" userId="5c4d162c-130a-4569-9249-e28ba635d294" providerId="ADAL" clId="{9674E62A-1297-4BE7-B82A-58E9127DA0F6}" dt="2021-01-26T10:59:11.397" v="1333" actId="1592"/>
        <pc:sldMkLst>
          <pc:docMk/>
          <pc:sldMk cId="3071564456" sldId="360"/>
        </pc:sldMkLst>
        <pc:spChg chg="mod">
          <ac:chgData name="Benson, Rebecca" userId="5c4d162c-130a-4569-9249-e28ba635d294" providerId="ADAL" clId="{9674E62A-1297-4BE7-B82A-58E9127DA0F6}" dt="2021-01-26T10:44:11.474" v="1035" actId="947"/>
          <ac:spMkLst>
            <pc:docMk/>
            <pc:sldMk cId="3071564456" sldId="360"/>
            <ac:spMk id="6" creationId="{F41618E5-6F24-2446-9074-358D869FD334}"/>
          </ac:spMkLst>
        </pc:spChg>
      </pc:sldChg>
      <pc:sldChg chg="modSp mod addCm delCm">
        <pc:chgData name="Benson, Rebecca" userId="5c4d162c-130a-4569-9249-e28ba635d294" providerId="ADAL" clId="{9674E62A-1297-4BE7-B82A-58E9127DA0F6}" dt="2021-01-26T10:58:59.455" v="1331" actId="1592"/>
        <pc:sldMkLst>
          <pc:docMk/>
          <pc:sldMk cId="2072368633" sldId="361"/>
        </pc:sldMkLst>
        <pc:spChg chg="mod">
          <ac:chgData name="Benson, Rebecca" userId="5c4d162c-130a-4569-9249-e28ba635d294" providerId="ADAL" clId="{9674E62A-1297-4BE7-B82A-58E9127DA0F6}" dt="2021-01-26T10:43:42.602" v="1033" actId="947"/>
          <ac:spMkLst>
            <pc:docMk/>
            <pc:sldMk cId="2072368633" sldId="361"/>
            <ac:spMk id="6" creationId="{F41618E5-6F24-2446-9074-358D869FD334}"/>
          </ac:spMkLst>
        </pc:spChg>
      </pc:sldChg>
      <pc:sldChg chg="modSp mod">
        <pc:chgData name="Benson, Rebecca" userId="5c4d162c-130a-4569-9249-e28ba635d294" providerId="ADAL" clId="{9674E62A-1297-4BE7-B82A-58E9127DA0F6}" dt="2021-01-26T10:48:59.271" v="1060" actId="947"/>
        <pc:sldMkLst>
          <pc:docMk/>
          <pc:sldMk cId="64607198" sldId="364"/>
        </pc:sldMkLst>
        <pc:spChg chg="mod">
          <ac:chgData name="Benson, Rebecca" userId="5c4d162c-130a-4569-9249-e28ba635d294" providerId="ADAL" clId="{9674E62A-1297-4BE7-B82A-58E9127DA0F6}" dt="2021-01-26T10:48:59.271" v="1060" actId="947"/>
          <ac:spMkLst>
            <pc:docMk/>
            <pc:sldMk cId="64607198" sldId="364"/>
            <ac:spMk id="6" creationId="{F41618E5-6F24-2446-9074-358D869FD334}"/>
          </ac:spMkLst>
        </pc:spChg>
      </pc:sldChg>
      <pc:sldChg chg="delCm">
        <pc:chgData name="Benson, Rebecca" userId="5c4d162c-130a-4569-9249-e28ba635d294" providerId="ADAL" clId="{9674E62A-1297-4BE7-B82A-58E9127DA0F6}" dt="2021-01-26T11:03:33.836" v="1355" actId="1592"/>
        <pc:sldMkLst>
          <pc:docMk/>
          <pc:sldMk cId="913818899" sldId="370"/>
        </pc:sldMkLst>
      </pc:sldChg>
      <pc:sldChg chg="del addCm modCm">
        <pc:chgData name="Benson, Rebecca" userId="5c4d162c-130a-4569-9249-e28ba635d294" providerId="ADAL" clId="{9674E62A-1297-4BE7-B82A-58E9127DA0F6}" dt="2021-01-25T15:58:19.323" v="716" actId="2696"/>
        <pc:sldMkLst>
          <pc:docMk/>
          <pc:sldMk cId="236564321" sldId="371"/>
        </pc:sldMkLst>
      </pc:sldChg>
      <pc:sldChg chg="modSp mod">
        <pc:chgData name="Benson, Rebecca" userId="5c4d162c-130a-4569-9249-e28ba635d294" providerId="ADAL" clId="{9674E62A-1297-4BE7-B82A-58E9127DA0F6}" dt="2021-01-26T10:42:41.770" v="1029" actId="947"/>
        <pc:sldMkLst>
          <pc:docMk/>
          <pc:sldMk cId="2540602178" sldId="374"/>
        </pc:sldMkLst>
        <pc:spChg chg="mod">
          <ac:chgData name="Benson, Rebecca" userId="5c4d162c-130a-4569-9249-e28ba635d294" providerId="ADAL" clId="{9674E62A-1297-4BE7-B82A-58E9127DA0F6}" dt="2021-01-26T10:42:41.770" v="1029" actId="947"/>
          <ac:spMkLst>
            <pc:docMk/>
            <pc:sldMk cId="2540602178" sldId="374"/>
            <ac:spMk id="6" creationId="{F41618E5-6F24-2446-9074-358D869FD334}"/>
          </ac:spMkLst>
        </pc:spChg>
      </pc:sldChg>
      <pc:sldChg chg="delCm">
        <pc:chgData name="Benson, Rebecca" userId="5c4d162c-130a-4569-9249-e28ba635d294" providerId="ADAL" clId="{9674E62A-1297-4BE7-B82A-58E9127DA0F6}" dt="2021-01-26T11:03:17.141" v="1351" actId="1592"/>
        <pc:sldMkLst>
          <pc:docMk/>
          <pc:sldMk cId="2919899631" sldId="375"/>
        </pc:sldMkLst>
      </pc:sldChg>
      <pc:sldChg chg="modSp mod delCm">
        <pc:chgData name="Benson, Rebecca" userId="5c4d162c-130a-4569-9249-e28ba635d294" providerId="ADAL" clId="{9674E62A-1297-4BE7-B82A-58E9127DA0F6}" dt="2021-01-26T10:57:55.746" v="1319" actId="1592"/>
        <pc:sldMkLst>
          <pc:docMk/>
          <pc:sldMk cId="1382520876" sldId="378"/>
        </pc:sldMkLst>
        <pc:spChg chg="mod">
          <ac:chgData name="Benson, Rebecca" userId="5c4d162c-130a-4569-9249-e28ba635d294" providerId="ADAL" clId="{9674E62A-1297-4BE7-B82A-58E9127DA0F6}" dt="2021-01-26T09:35:14.593" v="731" actId="1076"/>
          <ac:spMkLst>
            <pc:docMk/>
            <pc:sldMk cId="1382520876" sldId="378"/>
            <ac:spMk id="4" creationId="{4E720D20-B7DA-9242-8D96-3F22E3A0AE8A}"/>
          </ac:spMkLst>
        </pc:spChg>
      </pc:sldChg>
      <pc:sldChg chg="addCm delCm modCm">
        <pc:chgData name="Benson, Rebecca" userId="5c4d162c-130a-4569-9249-e28ba635d294" providerId="ADAL" clId="{9674E62A-1297-4BE7-B82A-58E9127DA0F6}" dt="2021-01-26T11:03:27.323" v="1353" actId="1592"/>
        <pc:sldMkLst>
          <pc:docMk/>
          <pc:sldMk cId="3920463417" sldId="380"/>
        </pc:sldMkLst>
      </pc:sldChg>
      <pc:sldChg chg="modSp mod delCm">
        <pc:chgData name="Benson, Rebecca" userId="5c4d162c-130a-4569-9249-e28ba635d294" providerId="ADAL" clId="{9674E62A-1297-4BE7-B82A-58E9127DA0F6}" dt="2021-01-26T10:58:36.468" v="1324" actId="1592"/>
        <pc:sldMkLst>
          <pc:docMk/>
          <pc:sldMk cId="2651075465" sldId="382"/>
        </pc:sldMkLst>
        <pc:spChg chg="mod">
          <ac:chgData name="Benson, Rebecca" userId="5c4d162c-130a-4569-9249-e28ba635d294" providerId="ADAL" clId="{9674E62A-1297-4BE7-B82A-58E9127DA0F6}" dt="2021-01-26T10:42:21.782" v="1027" actId="947"/>
          <ac:spMkLst>
            <pc:docMk/>
            <pc:sldMk cId="2651075465" sldId="382"/>
            <ac:spMk id="6" creationId="{F41618E5-6F24-2446-9074-358D869FD334}"/>
          </ac:spMkLst>
        </pc:spChg>
        <pc:spChg chg="mod">
          <ac:chgData name="Benson, Rebecca" userId="5c4d162c-130a-4569-9249-e28ba635d294" providerId="ADAL" clId="{9674E62A-1297-4BE7-B82A-58E9127DA0F6}" dt="2021-01-22T12:30:21" v="58" actId="1076"/>
          <ac:spMkLst>
            <pc:docMk/>
            <pc:sldMk cId="2651075465" sldId="382"/>
            <ac:spMk id="13" creationId="{5A80DDEB-0EEE-6246-95F4-F75D03F0A6CA}"/>
          </ac:spMkLst>
        </pc:spChg>
      </pc:sldChg>
      <pc:sldChg chg="modSp mod">
        <pc:chgData name="Benson, Rebecca" userId="5c4d162c-130a-4569-9249-e28ba635d294" providerId="ADAL" clId="{9674E62A-1297-4BE7-B82A-58E9127DA0F6}" dt="2021-01-26T10:47:36.242" v="1049" actId="947"/>
        <pc:sldMkLst>
          <pc:docMk/>
          <pc:sldMk cId="193279853" sldId="383"/>
        </pc:sldMkLst>
        <pc:spChg chg="mod">
          <ac:chgData name="Benson, Rebecca" userId="5c4d162c-130a-4569-9249-e28ba635d294" providerId="ADAL" clId="{9674E62A-1297-4BE7-B82A-58E9127DA0F6}" dt="2021-01-26T10:47:36.242" v="1049" actId="947"/>
          <ac:spMkLst>
            <pc:docMk/>
            <pc:sldMk cId="193279853" sldId="383"/>
            <ac:spMk id="6" creationId="{F41618E5-6F24-2446-9074-358D869FD334}"/>
          </ac:spMkLst>
        </pc:spChg>
      </pc:sldChg>
      <pc:sldChg chg="modSp mod delCm">
        <pc:chgData name="Benson, Rebecca" userId="5c4d162c-130a-4569-9249-e28ba635d294" providerId="ADAL" clId="{9674E62A-1297-4BE7-B82A-58E9127DA0F6}" dt="2021-01-26T11:02:25.059" v="1343" actId="1592"/>
        <pc:sldMkLst>
          <pc:docMk/>
          <pc:sldMk cId="1715815884" sldId="384"/>
        </pc:sldMkLst>
        <pc:spChg chg="mod">
          <ac:chgData name="Benson, Rebecca" userId="5c4d162c-130a-4569-9249-e28ba635d294" providerId="ADAL" clId="{9674E62A-1297-4BE7-B82A-58E9127DA0F6}" dt="2021-01-26T10:48:30.779" v="1057" actId="947"/>
          <ac:spMkLst>
            <pc:docMk/>
            <pc:sldMk cId="1715815884" sldId="384"/>
            <ac:spMk id="6" creationId="{F41618E5-6F24-2446-9074-358D869FD334}"/>
          </ac:spMkLst>
        </pc:spChg>
      </pc:sldChg>
      <pc:sldChg chg="addCm delCm modCm">
        <pc:chgData name="Benson, Rebecca" userId="5c4d162c-130a-4569-9249-e28ba635d294" providerId="ADAL" clId="{9674E62A-1297-4BE7-B82A-58E9127DA0F6}" dt="2021-01-26T11:03:22.308" v="1352" actId="1592"/>
        <pc:sldMkLst>
          <pc:docMk/>
          <pc:sldMk cId="79076929" sldId="385"/>
        </pc:sldMkLst>
      </pc:sldChg>
      <pc:sldChg chg="modSp mod delCm">
        <pc:chgData name="Benson, Rebecca" userId="5c4d162c-130a-4569-9249-e28ba635d294" providerId="ADAL" clId="{9674E62A-1297-4BE7-B82A-58E9127DA0F6}" dt="2021-01-26T10:58:30.925" v="1323" actId="1592"/>
        <pc:sldMkLst>
          <pc:docMk/>
          <pc:sldMk cId="3098224428" sldId="386"/>
        </pc:sldMkLst>
        <pc:spChg chg="mod">
          <ac:chgData name="Benson, Rebecca" userId="5c4d162c-130a-4569-9249-e28ba635d294" providerId="ADAL" clId="{9674E62A-1297-4BE7-B82A-58E9127DA0F6}" dt="2021-01-26T10:41:29.771" v="1023" actId="947"/>
          <ac:spMkLst>
            <pc:docMk/>
            <pc:sldMk cId="3098224428" sldId="386"/>
            <ac:spMk id="6" creationId="{F41618E5-6F24-2446-9074-358D869FD334}"/>
          </ac:spMkLst>
        </pc:spChg>
      </pc:sldChg>
      <pc:sldChg chg="modSp mod addCm delCm modCm">
        <pc:chgData name="Benson, Rebecca" userId="5c4d162c-130a-4569-9249-e28ba635d294" providerId="ADAL" clId="{9674E62A-1297-4BE7-B82A-58E9127DA0F6}" dt="2021-01-26T10:58:22.807" v="1322" actId="1592"/>
        <pc:sldMkLst>
          <pc:docMk/>
          <pc:sldMk cId="3549215101" sldId="387"/>
        </pc:sldMkLst>
        <pc:spChg chg="mod">
          <ac:chgData name="Benson, Rebecca" userId="5c4d162c-130a-4569-9249-e28ba635d294" providerId="ADAL" clId="{9674E62A-1297-4BE7-B82A-58E9127DA0F6}" dt="2021-01-26T10:40:38.500" v="1021" actId="947"/>
          <ac:spMkLst>
            <pc:docMk/>
            <pc:sldMk cId="3549215101" sldId="387"/>
            <ac:spMk id="6" creationId="{F41618E5-6F24-2446-9074-358D869FD334}"/>
          </ac:spMkLst>
        </pc:spChg>
      </pc:sldChg>
      <pc:sldChg chg="modSp mod">
        <pc:chgData name="Benson, Rebecca" userId="5c4d162c-130a-4569-9249-e28ba635d294" providerId="ADAL" clId="{9674E62A-1297-4BE7-B82A-58E9127DA0F6}" dt="2021-01-26T10:47:07.988" v="1046" actId="947"/>
        <pc:sldMkLst>
          <pc:docMk/>
          <pc:sldMk cId="3976986564" sldId="388"/>
        </pc:sldMkLst>
        <pc:spChg chg="mod">
          <ac:chgData name="Benson, Rebecca" userId="5c4d162c-130a-4569-9249-e28ba635d294" providerId="ADAL" clId="{9674E62A-1297-4BE7-B82A-58E9127DA0F6}" dt="2021-01-26T10:47:07.988" v="1046" actId="947"/>
          <ac:spMkLst>
            <pc:docMk/>
            <pc:sldMk cId="3976986564" sldId="388"/>
            <ac:spMk id="6" creationId="{F41618E5-6F24-2446-9074-358D869FD334}"/>
          </ac:spMkLst>
        </pc:spChg>
      </pc:sldChg>
      <pc:sldChg chg="modSp mod delCm">
        <pc:chgData name="Benson, Rebecca" userId="5c4d162c-130a-4569-9249-e28ba635d294" providerId="ADAL" clId="{9674E62A-1297-4BE7-B82A-58E9127DA0F6}" dt="2021-01-26T11:02:32.294" v="1345" actId="1592"/>
        <pc:sldMkLst>
          <pc:docMk/>
          <pc:sldMk cId="795630095" sldId="389"/>
        </pc:sldMkLst>
        <pc:spChg chg="mod">
          <ac:chgData name="Benson, Rebecca" userId="5c4d162c-130a-4569-9249-e28ba635d294" providerId="ADAL" clId="{9674E62A-1297-4BE7-B82A-58E9127DA0F6}" dt="2021-01-26T10:49:28.059" v="1064" actId="947"/>
          <ac:spMkLst>
            <pc:docMk/>
            <pc:sldMk cId="795630095" sldId="389"/>
            <ac:spMk id="6" creationId="{F41618E5-6F24-2446-9074-358D869FD334}"/>
          </ac:spMkLst>
        </pc:spChg>
      </pc:sldChg>
      <pc:sldChg chg="modSp mod delCm">
        <pc:chgData name="Benson, Rebecca" userId="5c4d162c-130a-4569-9249-e28ba635d294" providerId="ADAL" clId="{9674E62A-1297-4BE7-B82A-58E9127DA0F6}" dt="2021-01-26T10:59:54.761" v="1337" actId="1592"/>
        <pc:sldMkLst>
          <pc:docMk/>
          <pc:sldMk cId="530164007" sldId="390"/>
        </pc:sldMkLst>
        <pc:spChg chg="mod">
          <ac:chgData name="Benson, Rebecca" userId="5c4d162c-130a-4569-9249-e28ba635d294" providerId="ADAL" clId="{9674E62A-1297-4BE7-B82A-58E9127DA0F6}" dt="2021-01-26T10:46:36.699" v="1043" actId="947"/>
          <ac:spMkLst>
            <pc:docMk/>
            <pc:sldMk cId="530164007" sldId="390"/>
            <ac:spMk id="6" creationId="{F41618E5-6F24-2446-9074-358D869FD334}"/>
          </ac:spMkLst>
        </pc:spChg>
      </pc:sldChg>
      <pc:sldChg chg="modSp mod">
        <pc:chgData name="Benson, Rebecca" userId="5c4d162c-130a-4569-9249-e28ba635d294" providerId="ADAL" clId="{9674E62A-1297-4BE7-B82A-58E9127DA0F6}" dt="2021-01-26T10:44:30.837" v="1037" actId="947"/>
        <pc:sldMkLst>
          <pc:docMk/>
          <pc:sldMk cId="174721726" sldId="391"/>
        </pc:sldMkLst>
        <pc:spChg chg="mod">
          <ac:chgData name="Benson, Rebecca" userId="5c4d162c-130a-4569-9249-e28ba635d294" providerId="ADAL" clId="{9674E62A-1297-4BE7-B82A-58E9127DA0F6}" dt="2021-01-26T10:44:30.837" v="1037" actId="947"/>
          <ac:spMkLst>
            <pc:docMk/>
            <pc:sldMk cId="174721726" sldId="391"/>
            <ac:spMk id="6" creationId="{F41618E5-6F24-2446-9074-358D869FD334}"/>
          </ac:spMkLst>
        </pc:spChg>
      </pc:sldChg>
      <pc:sldChg chg="modSp mod addCm delCm modCm">
        <pc:chgData name="Benson, Rebecca" userId="5c4d162c-130a-4569-9249-e28ba635d294" providerId="ADAL" clId="{9674E62A-1297-4BE7-B82A-58E9127DA0F6}" dt="2021-01-26T10:59:38.772" v="1335" actId="1592"/>
        <pc:sldMkLst>
          <pc:docMk/>
          <pc:sldMk cId="93914249" sldId="392"/>
        </pc:sldMkLst>
        <pc:spChg chg="mod">
          <ac:chgData name="Benson, Rebecca" userId="5c4d162c-130a-4569-9249-e28ba635d294" providerId="ADAL" clId="{9674E62A-1297-4BE7-B82A-58E9127DA0F6}" dt="2021-01-26T10:45:28.852" v="1040" actId="947"/>
          <ac:spMkLst>
            <pc:docMk/>
            <pc:sldMk cId="93914249" sldId="392"/>
            <ac:spMk id="6" creationId="{F41618E5-6F24-2446-9074-358D869FD334}"/>
          </ac:spMkLst>
        </pc:spChg>
      </pc:sldChg>
      <pc:sldChg chg="delCm">
        <pc:chgData name="Benson, Rebecca" userId="5c4d162c-130a-4569-9249-e28ba635d294" providerId="ADAL" clId="{9674E62A-1297-4BE7-B82A-58E9127DA0F6}" dt="2021-01-26T11:03:48.485" v="1356" actId="1592"/>
        <pc:sldMkLst>
          <pc:docMk/>
          <pc:sldMk cId="2268348407" sldId="394"/>
        </pc:sldMkLst>
      </pc:sldChg>
      <pc:sldChg chg="modSp mod">
        <pc:chgData name="Benson, Rebecca" userId="5c4d162c-130a-4569-9249-e28ba635d294" providerId="ADAL" clId="{9674E62A-1297-4BE7-B82A-58E9127DA0F6}" dt="2021-01-26T09:41:42.541" v="971" actId="20577"/>
        <pc:sldMkLst>
          <pc:docMk/>
          <pc:sldMk cId="2421917746" sldId="396"/>
        </pc:sldMkLst>
        <pc:spChg chg="mod">
          <ac:chgData name="Benson, Rebecca" userId="5c4d162c-130a-4569-9249-e28ba635d294" providerId="ADAL" clId="{9674E62A-1297-4BE7-B82A-58E9127DA0F6}" dt="2021-01-26T09:41:42.541" v="971" actId="20577"/>
          <ac:spMkLst>
            <pc:docMk/>
            <pc:sldMk cId="2421917746" sldId="396"/>
            <ac:spMk id="4" creationId="{4E720D20-B7DA-9242-8D96-3F22E3A0AE8A}"/>
          </ac:spMkLst>
        </pc:spChg>
      </pc:sldChg>
      <pc:sldChg chg="delCm">
        <pc:chgData name="Benson, Rebecca" userId="5c4d162c-130a-4569-9249-e28ba635d294" providerId="ADAL" clId="{9674E62A-1297-4BE7-B82A-58E9127DA0F6}" dt="2021-01-26T10:59:43.110" v="1336" actId="1592"/>
        <pc:sldMkLst>
          <pc:docMk/>
          <pc:sldMk cId="2626186673" sldId="398"/>
        </pc:sldMkLst>
      </pc:sldChg>
      <pc:sldChg chg="delCm">
        <pc:chgData name="Benson, Rebecca" userId="5c4d162c-130a-4569-9249-e28ba635d294" providerId="ADAL" clId="{9674E62A-1297-4BE7-B82A-58E9127DA0F6}" dt="2021-01-26T10:58:47.575" v="1329" actId="1592"/>
        <pc:sldMkLst>
          <pc:docMk/>
          <pc:sldMk cId="418697085" sldId="399"/>
        </pc:sldMkLst>
      </pc:sldChg>
      <pc:sldChg chg="delCm">
        <pc:chgData name="Benson, Rebecca" userId="5c4d162c-130a-4569-9249-e28ba635d294" providerId="ADAL" clId="{9674E62A-1297-4BE7-B82A-58E9127DA0F6}" dt="2021-01-26T10:59:06.588" v="1332" actId="1592"/>
        <pc:sldMkLst>
          <pc:docMk/>
          <pc:sldMk cId="3689209316" sldId="400"/>
        </pc:sldMkLst>
      </pc:sldChg>
      <pc:sldChg chg="addSp delSp modSp mod delCm">
        <pc:chgData name="Benson, Rebecca" userId="5c4d162c-130a-4569-9249-e28ba635d294" providerId="ADAL" clId="{9674E62A-1297-4BE7-B82A-58E9127DA0F6}" dt="2021-01-26T13:42:12.830" v="1357" actId="1592"/>
        <pc:sldMkLst>
          <pc:docMk/>
          <pc:sldMk cId="1527006444" sldId="401"/>
        </pc:sldMkLst>
        <pc:spChg chg="mod">
          <ac:chgData name="Benson, Rebecca" userId="5c4d162c-130a-4569-9249-e28ba635d294" providerId="ADAL" clId="{9674E62A-1297-4BE7-B82A-58E9127DA0F6}" dt="2021-01-26T10:56:58.759" v="1315" actId="13926"/>
          <ac:spMkLst>
            <pc:docMk/>
            <pc:sldMk cId="1527006444" sldId="401"/>
            <ac:spMk id="5" creationId="{497E3F48-C298-2C48-A53E-83B98FF0DD48}"/>
          </ac:spMkLst>
        </pc:spChg>
        <pc:graphicFrameChg chg="add del mod">
          <ac:chgData name="Benson, Rebecca" userId="5c4d162c-130a-4569-9249-e28ba635d294" providerId="ADAL" clId="{9674E62A-1297-4BE7-B82A-58E9127DA0F6}" dt="2021-01-26T10:50:56.358" v="1073"/>
          <ac:graphicFrameMkLst>
            <pc:docMk/>
            <pc:sldMk cId="1527006444" sldId="401"/>
            <ac:graphicFrameMk id="2" creationId="{27D759B5-EF55-4096-8D26-A98A91E98681}"/>
          </ac:graphicFrameMkLst>
        </pc:graphicFrameChg>
      </pc:sldChg>
      <pc:sldChg chg="addSp modSp new del mod addCm modCm">
        <pc:chgData name="Benson, Rebecca" userId="5c4d162c-130a-4569-9249-e28ba635d294" providerId="ADAL" clId="{9674E62A-1297-4BE7-B82A-58E9127DA0F6}" dt="2021-01-25T16:47:33.213" v="717" actId="47"/>
        <pc:sldMkLst>
          <pc:docMk/>
          <pc:sldMk cId="1298473446" sldId="404"/>
        </pc:sldMkLst>
        <pc:picChg chg="add mod">
          <ac:chgData name="Benson, Rebecca" userId="5c4d162c-130a-4569-9249-e28ba635d294" providerId="ADAL" clId="{9674E62A-1297-4BE7-B82A-58E9127DA0F6}" dt="2021-01-20T13:42:40.706" v="17" actId="1076"/>
          <ac:picMkLst>
            <pc:docMk/>
            <pc:sldMk cId="1298473446" sldId="404"/>
            <ac:picMk id="4" creationId="{B6920315-DE92-469E-A860-26027B1DE7D7}"/>
          </ac:picMkLst>
        </pc:picChg>
      </pc:sldChg>
      <pc:sldChg chg="addSp delSp modSp new del mod addCm modCm">
        <pc:chgData name="Benson, Rebecca" userId="5c4d162c-130a-4569-9249-e28ba635d294" providerId="ADAL" clId="{9674E62A-1297-4BE7-B82A-58E9127DA0F6}" dt="2021-01-25T16:47:35.794" v="718" actId="47"/>
        <pc:sldMkLst>
          <pc:docMk/>
          <pc:sldMk cId="2308670965" sldId="405"/>
        </pc:sldMkLst>
        <pc:spChg chg="del">
          <ac:chgData name="Benson, Rebecca" userId="5c4d162c-130a-4569-9249-e28ba635d294" providerId="ADAL" clId="{9674E62A-1297-4BE7-B82A-58E9127DA0F6}" dt="2021-01-20T13:52:50.490" v="26" actId="478"/>
          <ac:spMkLst>
            <pc:docMk/>
            <pc:sldMk cId="2308670965" sldId="405"/>
            <ac:spMk id="3" creationId="{18C5E29E-3B35-448E-A4C1-DA21CB55C631}"/>
          </ac:spMkLst>
        </pc:spChg>
        <pc:spChg chg="add del">
          <ac:chgData name="Benson, Rebecca" userId="5c4d162c-130a-4569-9249-e28ba635d294" providerId="ADAL" clId="{9674E62A-1297-4BE7-B82A-58E9127DA0F6}" dt="2021-01-20T13:52:31.140" v="23" actId="22"/>
          <ac:spMkLst>
            <pc:docMk/>
            <pc:sldMk cId="2308670965" sldId="405"/>
            <ac:spMk id="5" creationId="{6179A8B1-E519-4BFD-902A-0D5CEC5F2343}"/>
          </ac:spMkLst>
        </pc:spChg>
        <pc:picChg chg="add mod">
          <ac:chgData name="Benson, Rebecca" userId="5c4d162c-130a-4569-9249-e28ba635d294" providerId="ADAL" clId="{9674E62A-1297-4BE7-B82A-58E9127DA0F6}" dt="2021-01-20T13:52:59.957" v="28" actId="1076"/>
          <ac:picMkLst>
            <pc:docMk/>
            <pc:sldMk cId="2308670965" sldId="405"/>
            <ac:picMk id="6" creationId="{5453C44C-B415-4C37-BDFB-2D7EC6DA5887}"/>
          </ac:picMkLst>
        </pc:picChg>
      </pc:sldChg>
    </pc:docChg>
  </pc:docChgLst>
  <pc:docChgLst>
    <pc:chgData name="Murkin, George" userId="7c0ccc5e-5dd6-4668-9ffc-0a00c4f4bc27" providerId="ADAL" clId="{6C5E4BA3-33F7-4641-8BAA-32CBA0E0614E}"/>
    <pc:docChg chg="undo custSel addSld delSld modSld sldOrd">
      <pc:chgData name="Murkin, George" userId="7c0ccc5e-5dd6-4668-9ffc-0a00c4f4bc27" providerId="ADAL" clId="{6C5E4BA3-33F7-4641-8BAA-32CBA0E0614E}" dt="2021-02-09T14:40:08.818" v="3038" actId="20577"/>
      <pc:docMkLst>
        <pc:docMk/>
      </pc:docMkLst>
      <pc:sldChg chg="modSp mod">
        <pc:chgData name="Murkin, George" userId="7c0ccc5e-5dd6-4668-9ffc-0a00c4f4bc27" providerId="ADAL" clId="{6C5E4BA3-33F7-4641-8BAA-32CBA0E0614E}" dt="2021-01-14T15:21:56.658" v="2869" actId="14100"/>
        <pc:sldMkLst>
          <pc:docMk/>
          <pc:sldMk cId="3195992162" sldId="256"/>
        </pc:sldMkLst>
        <pc:spChg chg="mod">
          <ac:chgData name="Murkin, George" userId="7c0ccc5e-5dd6-4668-9ffc-0a00c4f4bc27" providerId="ADAL" clId="{6C5E4BA3-33F7-4641-8BAA-32CBA0E0614E}" dt="2021-01-14T15:21:56.658" v="2869" actId="14100"/>
          <ac:spMkLst>
            <pc:docMk/>
            <pc:sldMk cId="3195992162" sldId="256"/>
            <ac:spMk id="2" creationId="{C49613C0-9A00-F844-A271-576609704E51}"/>
          </ac:spMkLst>
        </pc:spChg>
      </pc:sldChg>
      <pc:sldChg chg="modSp mod">
        <pc:chgData name="Murkin, George" userId="7c0ccc5e-5dd6-4668-9ffc-0a00c4f4bc27" providerId="ADAL" clId="{6C5E4BA3-33F7-4641-8BAA-32CBA0E0614E}" dt="2021-01-26T12:43:06.257" v="2958"/>
        <pc:sldMkLst>
          <pc:docMk/>
          <pc:sldMk cId="2729525558" sldId="304"/>
        </pc:sldMkLst>
        <pc:spChg chg="mod">
          <ac:chgData name="Murkin, George" userId="7c0ccc5e-5dd6-4668-9ffc-0a00c4f4bc27" providerId="ADAL" clId="{6C5E4BA3-33F7-4641-8BAA-32CBA0E0614E}" dt="2021-01-26T12:43:06.257" v="2958"/>
          <ac:spMkLst>
            <pc:docMk/>
            <pc:sldMk cId="2729525558" sldId="304"/>
            <ac:spMk id="5" creationId="{21A4D17B-EC08-A04E-8C51-668AB29F13F1}"/>
          </ac:spMkLst>
        </pc:spChg>
        <pc:spChg chg="mod">
          <ac:chgData name="Murkin, George" userId="7c0ccc5e-5dd6-4668-9ffc-0a00c4f4bc27" providerId="ADAL" clId="{6C5E4BA3-33F7-4641-8BAA-32CBA0E0614E}" dt="2021-01-26T12:43:04.663" v="2956" actId="21"/>
          <ac:spMkLst>
            <pc:docMk/>
            <pc:sldMk cId="2729525558" sldId="304"/>
            <ac:spMk id="7" creationId="{8FA5D14E-1BF8-604D-84D7-D8613423E688}"/>
          </ac:spMkLst>
        </pc:spChg>
      </pc:sldChg>
      <pc:sldChg chg="modSp mod">
        <pc:chgData name="Murkin, George" userId="7c0ccc5e-5dd6-4668-9ffc-0a00c4f4bc27" providerId="ADAL" clId="{6C5E4BA3-33F7-4641-8BAA-32CBA0E0614E}" dt="2021-01-14T15:20:26.523" v="2868" actId="20577"/>
        <pc:sldMkLst>
          <pc:docMk/>
          <pc:sldMk cId="3794136891" sldId="343"/>
        </pc:sldMkLst>
        <pc:spChg chg="mod">
          <ac:chgData name="Murkin, George" userId="7c0ccc5e-5dd6-4668-9ffc-0a00c4f4bc27" providerId="ADAL" clId="{6C5E4BA3-33F7-4641-8BAA-32CBA0E0614E}" dt="2021-01-14T15:20:26.523" v="2868" actId="20577"/>
          <ac:spMkLst>
            <pc:docMk/>
            <pc:sldMk cId="3794136891" sldId="343"/>
            <ac:spMk id="3" creationId="{85FBB9C2-5AB6-F548-9B39-060BB2CD40CC}"/>
          </ac:spMkLst>
        </pc:spChg>
      </pc:sldChg>
      <pc:sldChg chg="modSp mod addCm modCm">
        <pc:chgData name="Murkin, George" userId="7c0ccc5e-5dd6-4668-9ffc-0a00c4f4bc27" providerId="ADAL" clId="{6C5E4BA3-33F7-4641-8BAA-32CBA0E0614E}" dt="2021-01-14T12:51:39.776" v="844" actId="207"/>
        <pc:sldMkLst>
          <pc:docMk/>
          <pc:sldMk cId="3354925771" sldId="346"/>
        </pc:sldMkLst>
        <pc:spChg chg="mod">
          <ac:chgData name="Murkin, George" userId="7c0ccc5e-5dd6-4668-9ffc-0a00c4f4bc27" providerId="ADAL" clId="{6C5E4BA3-33F7-4641-8BAA-32CBA0E0614E}" dt="2021-01-14T12:50:09.728" v="837" actId="20577"/>
          <ac:spMkLst>
            <pc:docMk/>
            <pc:sldMk cId="3354925771" sldId="346"/>
            <ac:spMk id="2" creationId="{C8D88647-05DE-144B-A432-CCE334D296C4}"/>
          </ac:spMkLst>
        </pc:spChg>
        <pc:graphicFrameChg chg="mod">
          <ac:chgData name="Murkin, George" userId="7c0ccc5e-5dd6-4668-9ffc-0a00c4f4bc27" providerId="ADAL" clId="{6C5E4BA3-33F7-4641-8BAA-32CBA0E0614E}" dt="2021-01-14T12:51:39.776" v="844" actId="207"/>
          <ac:graphicFrameMkLst>
            <pc:docMk/>
            <pc:sldMk cId="3354925771" sldId="346"/>
            <ac:graphicFrameMk id="54" creationId="{088C957E-3A4B-834A-BCAA-22378E388C08}"/>
          </ac:graphicFrameMkLst>
        </pc:graphicFrameChg>
      </pc:sldChg>
      <pc:sldChg chg="modSp mod">
        <pc:chgData name="Murkin, George" userId="7c0ccc5e-5dd6-4668-9ffc-0a00c4f4bc27" providerId="ADAL" clId="{6C5E4BA3-33F7-4641-8BAA-32CBA0E0614E}" dt="2021-01-22T10:13:54.751" v="2870" actId="14100"/>
        <pc:sldMkLst>
          <pc:docMk/>
          <pc:sldMk cId="436200476" sldId="348"/>
        </pc:sldMkLst>
        <pc:spChg chg="mod">
          <ac:chgData name="Murkin, George" userId="7c0ccc5e-5dd6-4668-9ffc-0a00c4f4bc27" providerId="ADAL" clId="{6C5E4BA3-33F7-4641-8BAA-32CBA0E0614E}" dt="2021-01-22T10:13:54.751" v="2870" actId="14100"/>
          <ac:spMkLst>
            <pc:docMk/>
            <pc:sldMk cId="436200476" sldId="348"/>
            <ac:spMk id="30" creationId="{D68772E6-D839-624F-9546-7257DF9D2EA8}"/>
          </ac:spMkLst>
        </pc:spChg>
        <pc:spChg chg="mod">
          <ac:chgData name="Murkin, George" userId="7c0ccc5e-5dd6-4668-9ffc-0a00c4f4bc27" providerId="ADAL" clId="{6C5E4BA3-33F7-4641-8BAA-32CBA0E0614E}" dt="2021-01-14T14:13:14.505" v="2425" actId="1035"/>
          <ac:spMkLst>
            <pc:docMk/>
            <pc:sldMk cId="436200476" sldId="348"/>
            <ac:spMk id="35" creationId="{0B583979-9300-A340-989A-A791468F5D0B}"/>
          </ac:spMkLst>
        </pc:spChg>
        <pc:cxnChg chg="mod">
          <ac:chgData name="Murkin, George" userId="7c0ccc5e-5dd6-4668-9ffc-0a00c4f4bc27" providerId="ADAL" clId="{6C5E4BA3-33F7-4641-8BAA-32CBA0E0614E}" dt="2021-01-14T14:13:18.318" v="2426" actId="14100"/>
          <ac:cxnSpMkLst>
            <pc:docMk/>
            <pc:sldMk cId="436200476" sldId="348"/>
            <ac:cxnSpMk id="32" creationId="{309587FF-5CD1-5F4B-AC5F-60239E8226A1}"/>
          </ac:cxnSpMkLst>
        </pc:cxnChg>
      </pc:sldChg>
      <pc:sldChg chg="addSp modSp mod addCm">
        <pc:chgData name="Murkin, George" userId="7c0ccc5e-5dd6-4668-9ffc-0a00c4f4bc27" providerId="ADAL" clId="{6C5E4BA3-33F7-4641-8BAA-32CBA0E0614E}" dt="2021-01-14T13:58:37.908" v="2217" actId="255"/>
        <pc:sldMkLst>
          <pc:docMk/>
          <pc:sldMk cId="2554740538" sldId="350"/>
        </pc:sldMkLst>
        <pc:spChg chg="mod">
          <ac:chgData name="Murkin, George" userId="7c0ccc5e-5dd6-4668-9ffc-0a00c4f4bc27" providerId="ADAL" clId="{6C5E4BA3-33F7-4641-8BAA-32CBA0E0614E}" dt="2021-01-14T13:58:37.908" v="2217" actId="255"/>
          <ac:spMkLst>
            <pc:docMk/>
            <pc:sldMk cId="2554740538" sldId="350"/>
            <ac:spMk id="2" creationId="{AF62D435-1350-A44E-A708-634E9E825CE8}"/>
          </ac:spMkLst>
        </pc:spChg>
        <pc:spChg chg="mod">
          <ac:chgData name="Murkin, George" userId="7c0ccc5e-5dd6-4668-9ffc-0a00c4f4bc27" providerId="ADAL" clId="{6C5E4BA3-33F7-4641-8BAA-32CBA0E0614E}" dt="2021-01-14T13:54:07.510" v="1965" actId="1076"/>
          <ac:spMkLst>
            <pc:docMk/>
            <pc:sldMk cId="2554740538" sldId="350"/>
            <ac:spMk id="24" creationId="{DF315399-5877-FA48-9475-1D703FA43E0D}"/>
          </ac:spMkLst>
        </pc:spChg>
        <pc:spChg chg="add mod">
          <ac:chgData name="Murkin, George" userId="7c0ccc5e-5dd6-4668-9ffc-0a00c4f4bc27" providerId="ADAL" clId="{6C5E4BA3-33F7-4641-8BAA-32CBA0E0614E}" dt="2021-01-14T13:54:38.327" v="2004" actId="1076"/>
          <ac:spMkLst>
            <pc:docMk/>
            <pc:sldMk cId="2554740538" sldId="350"/>
            <ac:spMk id="35" creationId="{148211F0-5AD1-C84E-B97F-42781AF77BA4}"/>
          </ac:spMkLst>
        </pc:spChg>
        <pc:graphicFrameChg chg="mod">
          <ac:chgData name="Murkin, George" userId="7c0ccc5e-5dd6-4668-9ffc-0a00c4f4bc27" providerId="ADAL" clId="{6C5E4BA3-33F7-4641-8BAA-32CBA0E0614E}" dt="2021-01-14T13:54:58.872" v="2009" actId="1076"/>
          <ac:graphicFrameMkLst>
            <pc:docMk/>
            <pc:sldMk cId="2554740538" sldId="350"/>
            <ac:graphicFrameMk id="23" creationId="{951440E8-9789-9843-B151-499945D672A2}"/>
          </ac:graphicFrameMkLst>
        </pc:graphicFrameChg>
        <pc:graphicFrameChg chg="add mod">
          <ac:chgData name="Murkin, George" userId="7c0ccc5e-5dd6-4668-9ffc-0a00c4f4bc27" providerId="ADAL" clId="{6C5E4BA3-33F7-4641-8BAA-32CBA0E0614E}" dt="2021-01-14T13:56:43.295" v="2018"/>
          <ac:graphicFrameMkLst>
            <pc:docMk/>
            <pc:sldMk cId="2554740538" sldId="350"/>
            <ac:graphicFrameMk id="33" creationId="{0329BAFB-BB27-4F4A-8731-0407F0D99078}"/>
          </ac:graphicFrameMkLst>
        </pc:graphicFrameChg>
        <pc:cxnChg chg="add mod">
          <ac:chgData name="Murkin, George" userId="7c0ccc5e-5dd6-4668-9ffc-0a00c4f4bc27" providerId="ADAL" clId="{6C5E4BA3-33F7-4641-8BAA-32CBA0E0614E}" dt="2021-01-14T13:54:04.772" v="1964" actId="14100"/>
          <ac:cxnSpMkLst>
            <pc:docMk/>
            <pc:sldMk cId="2554740538" sldId="350"/>
            <ac:cxnSpMk id="34" creationId="{FD76E0A5-E3EA-9F45-8376-CE1506796477}"/>
          </ac:cxnSpMkLst>
        </pc:cxnChg>
      </pc:sldChg>
      <pc:sldChg chg="addSp delSp modSp mod addCm">
        <pc:chgData name="Murkin, George" userId="7c0ccc5e-5dd6-4668-9ffc-0a00c4f4bc27" providerId="ADAL" clId="{6C5E4BA3-33F7-4641-8BAA-32CBA0E0614E}" dt="2021-02-09T13:46:48.572" v="3008" actId="27918"/>
        <pc:sldMkLst>
          <pc:docMk/>
          <pc:sldMk cId="934757362" sldId="352"/>
        </pc:sldMkLst>
        <pc:spChg chg="mod">
          <ac:chgData name="Murkin, George" userId="7c0ccc5e-5dd6-4668-9ffc-0a00c4f4bc27" providerId="ADAL" clId="{6C5E4BA3-33F7-4641-8BAA-32CBA0E0614E}" dt="2021-02-09T13:46:10.079" v="3003" actId="404"/>
          <ac:spMkLst>
            <pc:docMk/>
            <pc:sldMk cId="934757362" sldId="352"/>
            <ac:spMk id="6" creationId="{F41618E5-6F24-2446-9074-358D869FD334}"/>
          </ac:spMkLst>
        </pc:spChg>
        <pc:spChg chg="mod topLvl">
          <ac:chgData name="Murkin, George" userId="7c0ccc5e-5dd6-4668-9ffc-0a00c4f4bc27" providerId="ADAL" clId="{6C5E4BA3-33F7-4641-8BAA-32CBA0E0614E}" dt="2021-01-14T14:08:01.964" v="2391" actId="164"/>
          <ac:spMkLst>
            <pc:docMk/>
            <pc:sldMk cId="934757362" sldId="352"/>
            <ac:spMk id="10" creationId="{9DEC4F31-813E-A341-BDB6-AFC4000E2E24}"/>
          </ac:spMkLst>
        </pc:spChg>
        <pc:spChg chg="mod topLvl">
          <ac:chgData name="Murkin, George" userId="7c0ccc5e-5dd6-4668-9ffc-0a00c4f4bc27" providerId="ADAL" clId="{6C5E4BA3-33F7-4641-8BAA-32CBA0E0614E}" dt="2021-01-14T14:08:01.964" v="2391" actId="164"/>
          <ac:spMkLst>
            <pc:docMk/>
            <pc:sldMk cId="934757362" sldId="352"/>
            <ac:spMk id="11" creationId="{DEB97AD0-EC54-B143-B575-464C0CC7190C}"/>
          </ac:spMkLst>
        </pc:spChg>
        <pc:spChg chg="mod topLvl">
          <ac:chgData name="Murkin, George" userId="7c0ccc5e-5dd6-4668-9ffc-0a00c4f4bc27" providerId="ADAL" clId="{6C5E4BA3-33F7-4641-8BAA-32CBA0E0614E}" dt="2021-01-14T14:08:01.964" v="2391" actId="164"/>
          <ac:spMkLst>
            <pc:docMk/>
            <pc:sldMk cId="934757362" sldId="352"/>
            <ac:spMk id="13" creationId="{826CAF28-C384-0640-BF07-07ADFB7293C4}"/>
          </ac:spMkLst>
        </pc:spChg>
        <pc:spChg chg="del mod topLvl">
          <ac:chgData name="Murkin, George" userId="7c0ccc5e-5dd6-4668-9ffc-0a00c4f4bc27" providerId="ADAL" clId="{6C5E4BA3-33F7-4641-8BAA-32CBA0E0614E}" dt="2021-01-14T14:07:30.361" v="2360" actId="478"/>
          <ac:spMkLst>
            <pc:docMk/>
            <pc:sldMk cId="934757362" sldId="352"/>
            <ac:spMk id="14" creationId="{2E790A24-C5CA-BF4F-A83E-4DE1A3C68D66}"/>
          </ac:spMkLst>
        </pc:spChg>
        <pc:spChg chg="mod">
          <ac:chgData name="Murkin, George" userId="7c0ccc5e-5dd6-4668-9ffc-0a00c4f4bc27" providerId="ADAL" clId="{6C5E4BA3-33F7-4641-8BAA-32CBA0E0614E}" dt="2021-01-14T14:05:38.102" v="2295" actId="20577"/>
          <ac:spMkLst>
            <pc:docMk/>
            <pc:sldMk cId="934757362" sldId="352"/>
            <ac:spMk id="16" creationId="{78AACA48-2763-8147-B006-3A2C53F50414}"/>
          </ac:spMkLst>
        </pc:spChg>
        <pc:spChg chg="mod">
          <ac:chgData name="Murkin, George" userId="7c0ccc5e-5dd6-4668-9ffc-0a00c4f4bc27" providerId="ADAL" clId="{6C5E4BA3-33F7-4641-8BAA-32CBA0E0614E}" dt="2021-01-14T14:05:26.901" v="2282"/>
          <ac:spMkLst>
            <pc:docMk/>
            <pc:sldMk cId="934757362" sldId="352"/>
            <ac:spMk id="17" creationId="{290A5F87-BF68-9648-B406-0D023133B8F1}"/>
          </ac:spMkLst>
        </pc:spChg>
        <pc:spChg chg="add mod">
          <ac:chgData name="Murkin, George" userId="7c0ccc5e-5dd6-4668-9ffc-0a00c4f4bc27" providerId="ADAL" clId="{6C5E4BA3-33F7-4641-8BAA-32CBA0E0614E}" dt="2021-01-14T14:08:01.964" v="2391" actId="164"/>
          <ac:spMkLst>
            <pc:docMk/>
            <pc:sldMk cId="934757362" sldId="352"/>
            <ac:spMk id="18" creationId="{E9977026-7395-CE4A-A4BE-B6E21350E156}"/>
          </ac:spMkLst>
        </pc:spChg>
        <pc:spChg chg="add mod">
          <ac:chgData name="Murkin, George" userId="7c0ccc5e-5dd6-4668-9ffc-0a00c4f4bc27" providerId="ADAL" clId="{6C5E4BA3-33F7-4641-8BAA-32CBA0E0614E}" dt="2021-01-14T14:08:01.964" v="2391" actId="164"/>
          <ac:spMkLst>
            <pc:docMk/>
            <pc:sldMk cId="934757362" sldId="352"/>
            <ac:spMk id="19" creationId="{78979A84-DA3C-054C-808F-82EF36BE8976}"/>
          </ac:spMkLst>
        </pc:spChg>
        <pc:spChg chg="add mod">
          <ac:chgData name="Murkin, George" userId="7c0ccc5e-5dd6-4668-9ffc-0a00c4f4bc27" providerId="ADAL" clId="{6C5E4BA3-33F7-4641-8BAA-32CBA0E0614E}" dt="2021-01-14T14:08:01.964" v="2391" actId="164"/>
          <ac:spMkLst>
            <pc:docMk/>
            <pc:sldMk cId="934757362" sldId="352"/>
            <ac:spMk id="20" creationId="{FF22E453-21D2-884E-B4F5-8D3996927F04}"/>
          </ac:spMkLst>
        </pc:spChg>
        <pc:spChg chg="add mod">
          <ac:chgData name="Murkin, George" userId="7c0ccc5e-5dd6-4668-9ffc-0a00c4f4bc27" providerId="ADAL" clId="{6C5E4BA3-33F7-4641-8BAA-32CBA0E0614E}" dt="2021-01-14T14:08:53.175" v="2406" actId="1035"/>
          <ac:spMkLst>
            <pc:docMk/>
            <pc:sldMk cId="934757362" sldId="352"/>
            <ac:spMk id="22" creationId="{F1355042-28B0-614E-B0D6-F650DF65ADC3}"/>
          </ac:spMkLst>
        </pc:spChg>
        <pc:grpChg chg="add mod">
          <ac:chgData name="Murkin, George" userId="7c0ccc5e-5dd6-4668-9ffc-0a00c4f4bc27" providerId="ADAL" clId="{6C5E4BA3-33F7-4641-8BAA-32CBA0E0614E}" dt="2021-01-14T14:09:00.920" v="2414" actId="1036"/>
          <ac:grpSpMkLst>
            <pc:docMk/>
            <pc:sldMk cId="934757362" sldId="352"/>
            <ac:grpSpMk id="2" creationId="{F0D7DCD6-AA8D-2647-BAF6-62A6A916BAEA}"/>
          </ac:grpSpMkLst>
        </pc:grpChg>
        <pc:grpChg chg="add del mod">
          <ac:chgData name="Murkin, George" userId="7c0ccc5e-5dd6-4668-9ffc-0a00c4f4bc27" providerId="ADAL" clId="{6C5E4BA3-33F7-4641-8BAA-32CBA0E0614E}" dt="2021-01-14T14:06:13.853" v="2313" actId="165"/>
          <ac:grpSpMkLst>
            <pc:docMk/>
            <pc:sldMk cId="934757362" sldId="352"/>
            <ac:grpSpMk id="9" creationId="{3228F11A-EEE9-5049-8BF2-3ABF0333B196}"/>
          </ac:grpSpMkLst>
        </pc:grpChg>
        <pc:grpChg chg="add del mod">
          <ac:chgData name="Murkin, George" userId="7c0ccc5e-5dd6-4668-9ffc-0a00c4f4bc27" providerId="ADAL" clId="{6C5E4BA3-33F7-4641-8BAA-32CBA0E0614E}" dt="2021-01-14T14:06:38.928" v="2326" actId="165"/>
          <ac:grpSpMkLst>
            <pc:docMk/>
            <pc:sldMk cId="934757362" sldId="352"/>
            <ac:grpSpMk id="12" creationId="{7947462F-8FB3-C048-8CAF-C04D3D1DD5A1}"/>
          </ac:grpSpMkLst>
        </pc:grpChg>
        <pc:grpChg chg="add del mod">
          <ac:chgData name="Murkin, George" userId="7c0ccc5e-5dd6-4668-9ffc-0a00c4f4bc27" providerId="ADAL" clId="{6C5E4BA3-33F7-4641-8BAA-32CBA0E0614E}" dt="2021-01-14T14:07:28.908" v="2359" actId="478"/>
          <ac:grpSpMkLst>
            <pc:docMk/>
            <pc:sldMk cId="934757362" sldId="352"/>
            <ac:grpSpMk id="15" creationId="{AFADFD65-A807-4641-97DB-B025B68DB885}"/>
          </ac:grpSpMkLst>
        </pc:grpChg>
        <pc:graphicFrameChg chg="add mod">
          <ac:chgData name="Murkin, George" userId="7c0ccc5e-5dd6-4668-9ffc-0a00c4f4bc27" providerId="ADAL" clId="{6C5E4BA3-33F7-4641-8BAA-32CBA0E0614E}" dt="2021-01-14T14:18:02.840" v="2833" actId="1036"/>
          <ac:graphicFrameMkLst>
            <pc:docMk/>
            <pc:sldMk cId="934757362" sldId="352"/>
            <ac:graphicFrameMk id="7" creationId="{2A268FDE-2AC7-244F-8A78-2011CBEFB68D}"/>
          </ac:graphicFrameMkLst>
        </pc:graphicFrameChg>
        <pc:graphicFrameChg chg="mod">
          <ac:chgData name="Murkin, George" userId="7c0ccc5e-5dd6-4668-9ffc-0a00c4f4bc27" providerId="ADAL" clId="{6C5E4BA3-33F7-4641-8BAA-32CBA0E0614E}" dt="2021-02-03T13:50:14.769" v="2976" actId="14100"/>
          <ac:graphicFrameMkLst>
            <pc:docMk/>
            <pc:sldMk cId="934757362" sldId="352"/>
            <ac:graphicFrameMk id="8" creationId="{C5EE6C53-54B7-49E1-8DE6-2C43B2C573EA}"/>
          </ac:graphicFrameMkLst>
        </pc:graphicFrameChg>
        <pc:cxnChg chg="add mod">
          <ac:chgData name="Murkin, George" userId="7c0ccc5e-5dd6-4668-9ffc-0a00c4f4bc27" providerId="ADAL" clId="{6C5E4BA3-33F7-4641-8BAA-32CBA0E0614E}" dt="2021-01-14T14:08:51.532" v="2403" actId="1036"/>
          <ac:cxnSpMkLst>
            <pc:docMk/>
            <pc:sldMk cId="934757362" sldId="352"/>
            <ac:cxnSpMk id="21" creationId="{EF2F10D4-B4FF-A142-BB29-56D96304955F}"/>
          </ac:cxnSpMkLst>
        </pc:cxnChg>
      </pc:sldChg>
      <pc:sldChg chg="addCm">
        <pc:chgData name="Murkin, George" userId="7c0ccc5e-5dd6-4668-9ffc-0a00c4f4bc27" providerId="ADAL" clId="{6C5E4BA3-33F7-4641-8BAA-32CBA0E0614E}" dt="2021-01-14T13:11:59.280" v="861" actId="1589"/>
        <pc:sldMkLst>
          <pc:docMk/>
          <pc:sldMk cId="3401690959" sldId="356"/>
        </pc:sldMkLst>
      </pc:sldChg>
      <pc:sldChg chg="modSp mod">
        <pc:chgData name="Murkin, George" userId="7c0ccc5e-5dd6-4668-9ffc-0a00c4f4bc27" providerId="ADAL" clId="{6C5E4BA3-33F7-4641-8BAA-32CBA0E0614E}" dt="2021-01-14T13:13:20.678" v="871" actId="20577"/>
        <pc:sldMkLst>
          <pc:docMk/>
          <pc:sldMk cId="1230966501" sldId="357"/>
        </pc:sldMkLst>
        <pc:spChg chg="mod">
          <ac:chgData name="Murkin, George" userId="7c0ccc5e-5dd6-4668-9ffc-0a00c4f4bc27" providerId="ADAL" clId="{6C5E4BA3-33F7-4641-8BAA-32CBA0E0614E}" dt="2021-01-14T13:13:20.678" v="871" actId="20577"/>
          <ac:spMkLst>
            <pc:docMk/>
            <pc:sldMk cId="1230966501" sldId="357"/>
            <ac:spMk id="6" creationId="{F41618E5-6F24-2446-9074-358D869FD334}"/>
          </ac:spMkLst>
        </pc:spChg>
      </pc:sldChg>
      <pc:sldChg chg="modSp mod addCm modCm">
        <pc:chgData name="Murkin, George" userId="7c0ccc5e-5dd6-4668-9ffc-0a00c4f4bc27" providerId="ADAL" clId="{6C5E4BA3-33F7-4641-8BAA-32CBA0E0614E}" dt="2021-01-25T16:55:18.569" v="2887" actId="20577"/>
        <pc:sldMkLst>
          <pc:docMk/>
          <pc:sldMk cId="3383104759" sldId="358"/>
        </pc:sldMkLst>
        <pc:spChg chg="mod">
          <ac:chgData name="Murkin, George" userId="7c0ccc5e-5dd6-4668-9ffc-0a00c4f4bc27" providerId="ADAL" clId="{6C5E4BA3-33F7-4641-8BAA-32CBA0E0614E}" dt="2021-01-25T16:55:18.569" v="2887" actId="20577"/>
          <ac:spMkLst>
            <pc:docMk/>
            <pc:sldMk cId="3383104759" sldId="358"/>
            <ac:spMk id="6" creationId="{F41618E5-6F24-2446-9074-358D869FD334}"/>
          </ac:spMkLst>
        </pc:spChg>
      </pc:sldChg>
      <pc:sldChg chg="modSp">
        <pc:chgData name="Murkin, George" userId="7c0ccc5e-5dd6-4668-9ffc-0a00c4f4bc27" providerId="ADAL" clId="{6C5E4BA3-33F7-4641-8BAA-32CBA0E0614E}" dt="2021-01-22T10:45:22.974" v="2880"/>
        <pc:sldMkLst>
          <pc:docMk/>
          <pc:sldMk cId="1724560961" sldId="359"/>
        </pc:sldMkLst>
        <pc:graphicFrameChg chg="mod">
          <ac:chgData name="Murkin, George" userId="7c0ccc5e-5dd6-4668-9ffc-0a00c4f4bc27" providerId="ADAL" clId="{6C5E4BA3-33F7-4641-8BAA-32CBA0E0614E}" dt="2021-01-22T10:45:22.974" v="2880"/>
          <ac:graphicFrameMkLst>
            <pc:docMk/>
            <pc:sldMk cId="1724560961" sldId="359"/>
            <ac:graphicFrameMk id="4" creationId="{144683F7-D603-1140-97F1-ABCE8C89CBAF}"/>
          </ac:graphicFrameMkLst>
        </pc:graphicFrameChg>
      </pc:sldChg>
      <pc:sldChg chg="addCm">
        <pc:chgData name="Murkin, George" userId="7c0ccc5e-5dd6-4668-9ffc-0a00c4f4bc27" providerId="ADAL" clId="{6C5E4BA3-33F7-4641-8BAA-32CBA0E0614E}" dt="2021-01-14T13:32:52.884" v="1397" actId="1589"/>
        <pc:sldMkLst>
          <pc:docMk/>
          <pc:sldMk cId="3071564456" sldId="360"/>
        </pc:sldMkLst>
      </pc:sldChg>
      <pc:sldChg chg="addCm modCm">
        <pc:chgData name="Murkin, George" userId="7c0ccc5e-5dd6-4668-9ffc-0a00c4f4bc27" providerId="ADAL" clId="{6C5E4BA3-33F7-4641-8BAA-32CBA0E0614E}" dt="2021-01-22T10:30:16.736" v="2876"/>
        <pc:sldMkLst>
          <pc:docMk/>
          <pc:sldMk cId="2072368633" sldId="361"/>
        </pc:sldMkLst>
      </pc:sldChg>
      <pc:sldChg chg="addCm">
        <pc:chgData name="Murkin, George" userId="7c0ccc5e-5dd6-4668-9ffc-0a00c4f4bc27" providerId="ADAL" clId="{6C5E4BA3-33F7-4641-8BAA-32CBA0E0614E}" dt="2021-01-14T14:26:44.337" v="2845" actId="1589"/>
        <pc:sldMkLst>
          <pc:docMk/>
          <pc:sldMk cId="913818899" sldId="370"/>
        </pc:sldMkLst>
      </pc:sldChg>
      <pc:sldChg chg="addCm modCm">
        <pc:chgData name="Murkin, George" userId="7c0ccc5e-5dd6-4668-9ffc-0a00c4f4bc27" providerId="ADAL" clId="{6C5E4BA3-33F7-4641-8BAA-32CBA0E0614E}" dt="2021-01-22T10:43:36.702" v="2879"/>
        <pc:sldMkLst>
          <pc:docMk/>
          <pc:sldMk cId="236564321" sldId="371"/>
        </pc:sldMkLst>
      </pc:sldChg>
      <pc:sldChg chg="modSp mod">
        <pc:chgData name="Murkin, George" userId="7c0ccc5e-5dd6-4668-9ffc-0a00c4f4bc27" providerId="ADAL" clId="{6C5E4BA3-33F7-4641-8BAA-32CBA0E0614E}" dt="2021-01-14T13:13:26.922" v="873" actId="20577"/>
        <pc:sldMkLst>
          <pc:docMk/>
          <pc:sldMk cId="2540602178" sldId="374"/>
        </pc:sldMkLst>
        <pc:spChg chg="mod">
          <ac:chgData name="Murkin, George" userId="7c0ccc5e-5dd6-4668-9ffc-0a00c4f4bc27" providerId="ADAL" clId="{6C5E4BA3-33F7-4641-8BAA-32CBA0E0614E}" dt="2021-01-14T13:13:26.922" v="873" actId="20577"/>
          <ac:spMkLst>
            <pc:docMk/>
            <pc:sldMk cId="2540602178" sldId="374"/>
            <ac:spMk id="6" creationId="{F41618E5-6F24-2446-9074-358D869FD334}"/>
          </ac:spMkLst>
        </pc:spChg>
      </pc:sldChg>
      <pc:sldChg chg="modSp mod addCm delCm modCm">
        <pc:chgData name="Murkin, George" userId="7c0ccc5e-5dd6-4668-9ffc-0a00c4f4bc27" providerId="ADAL" clId="{6C5E4BA3-33F7-4641-8BAA-32CBA0E0614E}" dt="2021-01-14T12:44:53.750" v="574" actId="255"/>
        <pc:sldMkLst>
          <pc:docMk/>
          <pc:sldMk cId="1382520876" sldId="378"/>
        </pc:sldMkLst>
        <pc:spChg chg="mod">
          <ac:chgData name="Murkin, George" userId="7c0ccc5e-5dd6-4668-9ffc-0a00c4f4bc27" providerId="ADAL" clId="{6C5E4BA3-33F7-4641-8BAA-32CBA0E0614E}" dt="2021-01-14T12:44:53.750" v="574" actId="255"/>
          <ac:spMkLst>
            <pc:docMk/>
            <pc:sldMk cId="1382520876" sldId="378"/>
            <ac:spMk id="4" creationId="{4E720D20-B7DA-9242-8D96-3F22E3A0AE8A}"/>
          </ac:spMkLst>
        </pc:spChg>
      </pc:sldChg>
      <pc:sldChg chg="modSp">
        <pc:chgData name="Murkin, George" userId="7c0ccc5e-5dd6-4668-9ffc-0a00c4f4bc27" providerId="ADAL" clId="{6C5E4BA3-33F7-4641-8BAA-32CBA0E0614E}" dt="2021-01-14T13:28:08.657" v="1376" actId="207"/>
        <pc:sldMkLst>
          <pc:docMk/>
          <pc:sldMk cId="2651075465" sldId="382"/>
        </pc:sldMkLst>
        <pc:graphicFrameChg chg="mod">
          <ac:chgData name="Murkin, George" userId="7c0ccc5e-5dd6-4668-9ffc-0a00c4f4bc27" providerId="ADAL" clId="{6C5E4BA3-33F7-4641-8BAA-32CBA0E0614E}" dt="2021-01-14T13:28:08.657" v="1376" actId="207"/>
          <ac:graphicFrameMkLst>
            <pc:docMk/>
            <pc:sldMk cId="2651075465" sldId="382"/>
            <ac:graphicFrameMk id="16" creationId="{B1217CD5-1B76-624D-A090-6782B667FABF}"/>
          </ac:graphicFrameMkLst>
        </pc:graphicFrameChg>
      </pc:sldChg>
      <pc:sldChg chg="modSp mod addCm">
        <pc:chgData name="Murkin, George" userId="7c0ccc5e-5dd6-4668-9ffc-0a00c4f4bc27" providerId="ADAL" clId="{6C5E4BA3-33F7-4641-8BAA-32CBA0E0614E}" dt="2021-01-14T13:48:45.254" v="1921" actId="1589"/>
        <pc:sldMkLst>
          <pc:docMk/>
          <pc:sldMk cId="1715815884" sldId="384"/>
        </pc:sldMkLst>
        <pc:graphicFrameChg chg="mod">
          <ac:chgData name="Murkin, George" userId="7c0ccc5e-5dd6-4668-9ffc-0a00c4f4bc27" providerId="ADAL" clId="{6C5E4BA3-33F7-4641-8BAA-32CBA0E0614E}" dt="2021-01-14T13:47:39.964" v="1920" actId="1076"/>
          <ac:graphicFrameMkLst>
            <pc:docMk/>
            <pc:sldMk cId="1715815884" sldId="384"/>
            <ac:graphicFrameMk id="9" creationId="{AB5F3170-028F-2D46-B0C8-2228EDAD513F}"/>
          </ac:graphicFrameMkLst>
        </pc:graphicFrameChg>
      </pc:sldChg>
      <pc:sldChg chg="mod">
        <pc:chgData name="Murkin, George" userId="7c0ccc5e-5dd6-4668-9ffc-0a00c4f4bc27" providerId="ADAL" clId="{6C5E4BA3-33F7-4641-8BAA-32CBA0E0614E}" dt="2021-01-22T10:53:31.193" v="2883" actId="27918"/>
        <pc:sldMkLst>
          <pc:docMk/>
          <pc:sldMk cId="79076929" sldId="385"/>
        </pc:sldMkLst>
      </pc:sldChg>
      <pc:sldChg chg="modSp mod">
        <pc:chgData name="Murkin, George" userId="7c0ccc5e-5dd6-4668-9ffc-0a00c4f4bc27" providerId="ADAL" clId="{6C5E4BA3-33F7-4641-8BAA-32CBA0E0614E}" dt="2021-01-14T14:30:11.577" v="2856" actId="1035"/>
        <pc:sldMkLst>
          <pc:docMk/>
          <pc:sldMk cId="3098224428" sldId="386"/>
        </pc:sldMkLst>
        <pc:spChg chg="mod">
          <ac:chgData name="Murkin, George" userId="7c0ccc5e-5dd6-4668-9ffc-0a00c4f4bc27" providerId="ADAL" clId="{6C5E4BA3-33F7-4641-8BAA-32CBA0E0614E}" dt="2021-01-14T13:13:15.524" v="869" actId="20577"/>
          <ac:spMkLst>
            <pc:docMk/>
            <pc:sldMk cId="3098224428" sldId="386"/>
            <ac:spMk id="6" creationId="{F41618E5-6F24-2446-9074-358D869FD334}"/>
          </ac:spMkLst>
        </pc:spChg>
        <pc:graphicFrameChg chg="mod">
          <ac:chgData name="Murkin, George" userId="7c0ccc5e-5dd6-4668-9ffc-0a00c4f4bc27" providerId="ADAL" clId="{6C5E4BA3-33F7-4641-8BAA-32CBA0E0614E}" dt="2021-01-14T14:30:11.577" v="2856" actId="1035"/>
          <ac:graphicFrameMkLst>
            <pc:docMk/>
            <pc:sldMk cId="3098224428" sldId="386"/>
            <ac:graphicFrameMk id="13" creationId="{279128D3-DA6B-46D8-81D7-5B4E7A522EE8}"/>
          </ac:graphicFrameMkLst>
        </pc:graphicFrameChg>
      </pc:sldChg>
      <pc:sldChg chg="modSp mod addCm delCm">
        <pc:chgData name="Murkin, George" userId="7c0ccc5e-5dd6-4668-9ffc-0a00c4f4bc27" providerId="ADAL" clId="{6C5E4BA3-33F7-4641-8BAA-32CBA0E0614E}" dt="2021-01-14T14:30:17.818" v="2860" actId="1035"/>
        <pc:sldMkLst>
          <pc:docMk/>
          <pc:sldMk cId="3549215101" sldId="387"/>
        </pc:sldMkLst>
        <pc:spChg chg="mod">
          <ac:chgData name="Murkin, George" userId="7c0ccc5e-5dd6-4668-9ffc-0a00c4f4bc27" providerId="ADAL" clId="{6C5E4BA3-33F7-4641-8BAA-32CBA0E0614E}" dt="2021-01-14T13:13:05.500" v="866" actId="20577"/>
          <ac:spMkLst>
            <pc:docMk/>
            <pc:sldMk cId="3549215101" sldId="387"/>
            <ac:spMk id="6" creationId="{F41618E5-6F24-2446-9074-358D869FD334}"/>
          </ac:spMkLst>
        </pc:spChg>
        <pc:graphicFrameChg chg="mod">
          <ac:chgData name="Murkin, George" userId="7c0ccc5e-5dd6-4668-9ffc-0a00c4f4bc27" providerId="ADAL" clId="{6C5E4BA3-33F7-4641-8BAA-32CBA0E0614E}" dt="2021-01-14T14:30:17.818" v="2860" actId="1035"/>
          <ac:graphicFrameMkLst>
            <pc:docMk/>
            <pc:sldMk cId="3549215101" sldId="387"/>
            <ac:graphicFrameMk id="13" creationId="{A1185113-CEF0-4B5C-B545-F2703180A9D5}"/>
          </ac:graphicFrameMkLst>
        </pc:graphicFrameChg>
      </pc:sldChg>
      <pc:sldChg chg="modSp mod">
        <pc:chgData name="Murkin, George" userId="7c0ccc5e-5dd6-4668-9ffc-0a00c4f4bc27" providerId="ADAL" clId="{6C5E4BA3-33F7-4641-8BAA-32CBA0E0614E}" dt="2021-01-14T13:13:51.082" v="874" actId="20577"/>
        <pc:sldMkLst>
          <pc:docMk/>
          <pc:sldMk cId="3976986564" sldId="388"/>
        </pc:sldMkLst>
        <pc:spChg chg="mod">
          <ac:chgData name="Murkin, George" userId="7c0ccc5e-5dd6-4668-9ffc-0a00c4f4bc27" providerId="ADAL" clId="{6C5E4BA3-33F7-4641-8BAA-32CBA0E0614E}" dt="2021-01-14T13:13:51.082" v="874" actId="20577"/>
          <ac:spMkLst>
            <pc:docMk/>
            <pc:sldMk cId="3976986564" sldId="388"/>
            <ac:spMk id="6" creationId="{F41618E5-6F24-2446-9074-358D869FD334}"/>
          </ac:spMkLst>
        </pc:spChg>
      </pc:sldChg>
      <pc:sldChg chg="mod">
        <pc:chgData name="Murkin, George" userId="7c0ccc5e-5dd6-4668-9ffc-0a00c4f4bc27" providerId="ADAL" clId="{6C5E4BA3-33F7-4641-8BAA-32CBA0E0614E}" dt="2021-01-14T12:53:19.698" v="860" actId="27918"/>
        <pc:sldMkLst>
          <pc:docMk/>
          <pc:sldMk cId="795630095" sldId="389"/>
        </pc:sldMkLst>
      </pc:sldChg>
      <pc:sldChg chg="modSp mod addCm delCm">
        <pc:chgData name="Murkin, George" userId="7c0ccc5e-5dd6-4668-9ffc-0a00c4f4bc27" providerId="ADAL" clId="{6C5E4BA3-33F7-4641-8BAA-32CBA0E0614E}" dt="2021-01-14T13:42:56.924" v="1919" actId="1589"/>
        <pc:sldMkLst>
          <pc:docMk/>
          <pc:sldMk cId="530164007" sldId="390"/>
        </pc:sldMkLst>
        <pc:graphicFrameChg chg="mod">
          <ac:chgData name="Murkin, George" userId="7c0ccc5e-5dd6-4668-9ffc-0a00c4f4bc27" providerId="ADAL" clId="{6C5E4BA3-33F7-4641-8BAA-32CBA0E0614E}" dt="2021-01-14T13:41:43.670" v="1918" actId="1076"/>
          <ac:graphicFrameMkLst>
            <pc:docMk/>
            <pc:sldMk cId="530164007" sldId="390"/>
            <ac:graphicFrameMk id="9" creationId="{AB5F3170-028F-2D46-B0C8-2228EDAD513F}"/>
          </ac:graphicFrameMkLst>
        </pc:graphicFrameChg>
      </pc:sldChg>
      <pc:sldChg chg="add del">
        <pc:chgData name="Murkin, George" userId="7c0ccc5e-5dd6-4668-9ffc-0a00c4f4bc27" providerId="ADAL" clId="{6C5E4BA3-33F7-4641-8BAA-32CBA0E0614E}" dt="2021-02-09T14:37:26.240" v="3010"/>
        <pc:sldMkLst>
          <pc:docMk/>
          <pc:sldMk cId="937200598" sldId="391"/>
        </pc:sldMkLst>
      </pc:sldChg>
      <pc:sldChg chg="addSp delSp modSp mod addCm">
        <pc:chgData name="Murkin, George" userId="7c0ccc5e-5dd6-4668-9ffc-0a00c4f4bc27" providerId="ADAL" clId="{6C5E4BA3-33F7-4641-8BAA-32CBA0E0614E}" dt="2021-01-25T16:58:01.266" v="2952" actId="20577"/>
        <pc:sldMkLst>
          <pc:docMk/>
          <pc:sldMk cId="93914249" sldId="392"/>
        </pc:sldMkLst>
        <pc:spChg chg="mod">
          <ac:chgData name="Murkin, George" userId="7c0ccc5e-5dd6-4668-9ffc-0a00c4f4bc27" providerId="ADAL" clId="{6C5E4BA3-33F7-4641-8BAA-32CBA0E0614E}" dt="2021-01-25T16:58:01.266" v="2952" actId="20577"/>
          <ac:spMkLst>
            <pc:docMk/>
            <pc:sldMk cId="93914249" sldId="392"/>
            <ac:spMk id="6" creationId="{F41618E5-6F24-2446-9074-358D869FD334}"/>
          </ac:spMkLst>
        </pc:spChg>
        <pc:spChg chg="add mod">
          <ac:chgData name="Murkin, George" userId="7c0ccc5e-5dd6-4668-9ffc-0a00c4f4bc27" providerId="ADAL" clId="{6C5E4BA3-33F7-4641-8BAA-32CBA0E0614E}" dt="2021-01-14T12:52:27.083" v="850" actId="207"/>
          <ac:spMkLst>
            <pc:docMk/>
            <pc:sldMk cId="93914249" sldId="392"/>
            <ac:spMk id="24" creationId="{51ABA515-4565-4441-80D8-3833AFCC693E}"/>
          </ac:spMkLst>
        </pc:spChg>
        <pc:spChg chg="del">
          <ac:chgData name="Murkin, George" userId="7c0ccc5e-5dd6-4668-9ffc-0a00c4f4bc27" providerId="ADAL" clId="{6C5E4BA3-33F7-4641-8BAA-32CBA0E0614E}" dt="2021-01-14T12:52:16.288" v="847" actId="478"/>
          <ac:spMkLst>
            <pc:docMk/>
            <pc:sldMk cId="93914249" sldId="392"/>
            <ac:spMk id="25" creationId="{D8E5C7BA-6438-1340-B16C-A45C1C6D4D88}"/>
          </ac:spMkLst>
        </pc:spChg>
      </pc:sldChg>
      <pc:sldChg chg="modSp mod addCm delCm">
        <pc:chgData name="Murkin, George" userId="7c0ccc5e-5dd6-4668-9ffc-0a00c4f4bc27" providerId="ADAL" clId="{6C5E4BA3-33F7-4641-8BAA-32CBA0E0614E}" dt="2021-01-14T14:27:28.106" v="2847" actId="14100"/>
        <pc:sldMkLst>
          <pc:docMk/>
          <pc:sldMk cId="2268348407" sldId="394"/>
        </pc:sldMkLst>
        <pc:graphicFrameChg chg="mod">
          <ac:chgData name="Murkin, George" userId="7c0ccc5e-5dd6-4668-9ffc-0a00c4f4bc27" providerId="ADAL" clId="{6C5E4BA3-33F7-4641-8BAA-32CBA0E0614E}" dt="2021-01-14T14:27:28.106" v="2847" actId="14100"/>
          <ac:graphicFrameMkLst>
            <pc:docMk/>
            <pc:sldMk cId="2268348407" sldId="394"/>
            <ac:graphicFrameMk id="5" creationId="{E5F376AF-E8E9-C84F-B22D-E6B70952BE32}"/>
          </ac:graphicFrameMkLst>
        </pc:graphicFrameChg>
      </pc:sldChg>
      <pc:sldChg chg="modSp mod">
        <pc:chgData name="Murkin, George" userId="7c0ccc5e-5dd6-4668-9ffc-0a00c4f4bc27" providerId="ADAL" clId="{6C5E4BA3-33F7-4641-8BAA-32CBA0E0614E}" dt="2021-01-14T15:11:54.553" v="2864" actId="1036"/>
        <pc:sldMkLst>
          <pc:docMk/>
          <pc:sldMk cId="2626186673" sldId="398"/>
        </pc:sldMkLst>
        <pc:grpChg chg="mod">
          <ac:chgData name="Murkin, George" userId="7c0ccc5e-5dd6-4668-9ffc-0a00c4f4bc27" providerId="ADAL" clId="{6C5E4BA3-33F7-4641-8BAA-32CBA0E0614E}" dt="2021-01-14T15:11:54.553" v="2864" actId="1036"/>
          <ac:grpSpMkLst>
            <pc:docMk/>
            <pc:sldMk cId="2626186673" sldId="398"/>
            <ac:grpSpMk id="2" creationId="{1841E248-A7C3-FA41-BAE0-7D66FD18DAEA}"/>
          </ac:grpSpMkLst>
        </pc:grpChg>
        <pc:graphicFrameChg chg="mod">
          <ac:chgData name="Murkin, George" userId="7c0ccc5e-5dd6-4668-9ffc-0a00c4f4bc27" providerId="ADAL" clId="{6C5E4BA3-33F7-4641-8BAA-32CBA0E0614E}" dt="2021-01-14T15:11:51.141" v="2862" actId="167"/>
          <ac:graphicFrameMkLst>
            <pc:docMk/>
            <pc:sldMk cId="2626186673" sldId="398"/>
            <ac:graphicFrameMk id="14" creationId="{D22730D1-EEAA-614C-852D-6BC64194D7F0}"/>
          </ac:graphicFrameMkLst>
        </pc:graphicFrameChg>
      </pc:sldChg>
      <pc:sldChg chg="modSp mod">
        <pc:chgData name="Murkin, George" userId="7c0ccc5e-5dd6-4668-9ffc-0a00c4f4bc27" providerId="ADAL" clId="{6C5E4BA3-33F7-4641-8BAA-32CBA0E0614E}" dt="2021-02-03T13:47:30.559" v="2975" actId="20577"/>
        <pc:sldMkLst>
          <pc:docMk/>
          <pc:sldMk cId="1527006444" sldId="401"/>
        </pc:sldMkLst>
        <pc:spChg chg="mod">
          <ac:chgData name="Murkin, George" userId="7c0ccc5e-5dd6-4668-9ffc-0a00c4f4bc27" providerId="ADAL" clId="{6C5E4BA3-33F7-4641-8BAA-32CBA0E0614E}" dt="2021-02-03T13:47:30.559" v="2975" actId="20577"/>
          <ac:spMkLst>
            <pc:docMk/>
            <pc:sldMk cId="1527006444" sldId="401"/>
            <ac:spMk id="5" creationId="{497E3F48-C298-2C48-A53E-83B98FF0DD48}"/>
          </ac:spMkLst>
        </pc:spChg>
      </pc:sldChg>
      <pc:sldChg chg="delSp modSp add mod delCm">
        <pc:chgData name="Murkin, George" userId="7c0ccc5e-5dd6-4668-9ffc-0a00c4f4bc27" providerId="ADAL" clId="{6C5E4BA3-33F7-4641-8BAA-32CBA0E0614E}" dt="2021-01-14T13:26:01.194" v="1371" actId="20577"/>
        <pc:sldMkLst>
          <pc:docMk/>
          <pc:sldMk cId="2645010484" sldId="402"/>
        </pc:sldMkLst>
        <pc:spChg chg="mod">
          <ac:chgData name="Murkin, George" userId="7c0ccc5e-5dd6-4668-9ffc-0a00c4f4bc27" providerId="ADAL" clId="{6C5E4BA3-33F7-4641-8BAA-32CBA0E0614E}" dt="2021-01-14T13:26:01.194" v="1371" actId="20577"/>
          <ac:spMkLst>
            <pc:docMk/>
            <pc:sldMk cId="2645010484" sldId="402"/>
            <ac:spMk id="2" creationId="{AF62D435-1350-A44E-A708-634E9E825CE8}"/>
          </ac:spMkLst>
        </pc:spChg>
        <pc:graphicFrameChg chg="mod">
          <ac:chgData name="Murkin, George" userId="7c0ccc5e-5dd6-4668-9ffc-0a00c4f4bc27" providerId="ADAL" clId="{6C5E4BA3-33F7-4641-8BAA-32CBA0E0614E}" dt="2021-01-14T13:19:40.137" v="917"/>
          <ac:graphicFrameMkLst>
            <pc:docMk/>
            <pc:sldMk cId="2645010484" sldId="402"/>
            <ac:graphicFrameMk id="5" creationId="{E5F376AF-E8E9-C84F-B22D-E6B70952BE32}"/>
          </ac:graphicFrameMkLst>
        </pc:graphicFrameChg>
        <pc:graphicFrameChg chg="del mod modGraphic">
          <ac:chgData name="Murkin, George" userId="7c0ccc5e-5dd6-4668-9ffc-0a00c4f4bc27" providerId="ADAL" clId="{6C5E4BA3-33F7-4641-8BAA-32CBA0E0614E}" dt="2021-01-14T13:17:43.859" v="902" actId="478"/>
          <ac:graphicFrameMkLst>
            <pc:docMk/>
            <pc:sldMk cId="2645010484" sldId="402"/>
            <ac:graphicFrameMk id="11" creationId="{AE3E2EA5-3503-7647-9D1C-313AB406963E}"/>
          </ac:graphicFrameMkLst>
        </pc:graphicFrameChg>
      </pc:sldChg>
      <pc:sldChg chg="modSp add mod ord delCm">
        <pc:chgData name="Murkin, George" userId="7c0ccc5e-5dd6-4668-9ffc-0a00c4f4bc27" providerId="ADAL" clId="{6C5E4BA3-33F7-4641-8BAA-32CBA0E0614E}" dt="2021-01-14T13:37:44.803" v="1771" actId="20577"/>
        <pc:sldMkLst>
          <pc:docMk/>
          <pc:sldMk cId="2813334822" sldId="403"/>
        </pc:sldMkLst>
        <pc:spChg chg="mod">
          <ac:chgData name="Murkin, George" userId="7c0ccc5e-5dd6-4668-9ffc-0a00c4f4bc27" providerId="ADAL" clId="{6C5E4BA3-33F7-4641-8BAA-32CBA0E0614E}" dt="2021-01-14T13:37:44.803" v="1771" actId="20577"/>
          <ac:spMkLst>
            <pc:docMk/>
            <pc:sldMk cId="2813334822" sldId="403"/>
            <ac:spMk id="2" creationId="{578C2ECC-10A1-0D49-A9E5-CF9B58E2B31B}"/>
          </ac:spMkLst>
        </pc:spChg>
        <pc:spChg chg="mod">
          <ac:chgData name="Murkin, George" userId="7c0ccc5e-5dd6-4668-9ffc-0a00c4f4bc27" providerId="ADAL" clId="{6C5E4BA3-33F7-4641-8BAA-32CBA0E0614E}" dt="2021-01-14T13:32:33.947" v="1395" actId="20577"/>
          <ac:spMkLst>
            <pc:docMk/>
            <pc:sldMk cId="2813334822" sldId="403"/>
            <ac:spMk id="3" creationId="{AD27F7BA-6144-0744-B0FB-0D1D6B527958}"/>
          </ac:spMkLst>
        </pc:spChg>
      </pc:sldChg>
      <pc:sldChg chg="modSp mod">
        <pc:chgData name="Murkin, George" userId="7c0ccc5e-5dd6-4668-9ffc-0a00c4f4bc27" providerId="ADAL" clId="{6C5E4BA3-33F7-4641-8BAA-32CBA0E0614E}" dt="2021-02-03T13:52:58.215" v="2995" actId="20577"/>
        <pc:sldMkLst>
          <pc:docMk/>
          <pc:sldMk cId="886329202" sldId="404"/>
        </pc:sldMkLst>
        <pc:spChg chg="mod">
          <ac:chgData name="Murkin, George" userId="7c0ccc5e-5dd6-4668-9ffc-0a00c4f4bc27" providerId="ADAL" clId="{6C5E4BA3-33F7-4641-8BAA-32CBA0E0614E}" dt="2021-02-03T13:52:27.265" v="2991" actId="14100"/>
          <ac:spMkLst>
            <pc:docMk/>
            <pc:sldMk cId="886329202" sldId="404"/>
            <ac:spMk id="2" creationId="{59063EB6-B89C-4CD1-868A-25B1C9B14CEB}"/>
          </ac:spMkLst>
        </pc:spChg>
        <pc:spChg chg="mod">
          <ac:chgData name="Murkin, George" userId="7c0ccc5e-5dd6-4668-9ffc-0a00c4f4bc27" providerId="ADAL" clId="{6C5E4BA3-33F7-4641-8BAA-32CBA0E0614E}" dt="2021-02-03T13:52:58.215" v="2995" actId="20577"/>
          <ac:spMkLst>
            <pc:docMk/>
            <pc:sldMk cId="886329202" sldId="404"/>
            <ac:spMk id="5" creationId="{21A4D17B-EC08-A04E-8C51-668AB29F13F1}"/>
          </ac:spMkLst>
        </pc:spChg>
        <pc:spChg chg="mod">
          <ac:chgData name="Murkin, George" userId="7c0ccc5e-5dd6-4668-9ffc-0a00c4f4bc27" providerId="ADAL" clId="{6C5E4BA3-33F7-4641-8BAA-32CBA0E0614E}" dt="2021-02-03T13:52:41.516" v="2994" actId="20577"/>
          <ac:spMkLst>
            <pc:docMk/>
            <pc:sldMk cId="886329202" sldId="404"/>
            <ac:spMk id="7" creationId="{8FA5D14E-1BF8-604D-84D7-D8613423E688}"/>
          </ac:spMkLst>
        </pc:spChg>
      </pc:sldChg>
      <pc:sldChg chg="modSp mod">
        <pc:chgData name="Murkin, George" userId="7c0ccc5e-5dd6-4668-9ffc-0a00c4f4bc27" providerId="ADAL" clId="{6C5E4BA3-33F7-4641-8BAA-32CBA0E0614E}" dt="2021-02-09T14:40:08.818" v="3038" actId="20577"/>
        <pc:sldMkLst>
          <pc:docMk/>
          <pc:sldMk cId="2683488957" sldId="405"/>
        </pc:sldMkLst>
        <pc:spChg chg="mod">
          <ac:chgData name="Murkin, George" userId="7c0ccc5e-5dd6-4668-9ffc-0a00c4f4bc27" providerId="ADAL" clId="{6C5E4BA3-33F7-4641-8BAA-32CBA0E0614E}" dt="2021-02-09T14:40:08.818" v="3038" actId="20577"/>
          <ac:spMkLst>
            <pc:docMk/>
            <pc:sldMk cId="2683488957" sldId="405"/>
            <ac:spMk id="4" creationId="{4E720D20-B7DA-9242-8D96-3F22E3A0AE8A}"/>
          </ac:spMkLst>
        </pc:spChg>
      </pc:sldChg>
      <pc:sldChg chg="modSp addCm delCm modCm">
        <pc:chgData name="Murkin, George" userId="7c0ccc5e-5dd6-4668-9ffc-0a00c4f4bc27" providerId="ADAL" clId="{6C5E4BA3-33F7-4641-8BAA-32CBA0E0614E}" dt="2021-02-09T13:45:31.528" v="2998" actId="207"/>
        <pc:sldMkLst>
          <pc:docMk/>
          <pc:sldMk cId="3303615540" sldId="407"/>
        </pc:sldMkLst>
        <pc:graphicFrameChg chg="mod">
          <ac:chgData name="Murkin, George" userId="7c0ccc5e-5dd6-4668-9ffc-0a00c4f4bc27" providerId="ADAL" clId="{6C5E4BA3-33F7-4641-8BAA-32CBA0E0614E}" dt="2021-02-09T13:45:31.528" v="2998" actId="207"/>
          <ac:graphicFrameMkLst>
            <pc:docMk/>
            <pc:sldMk cId="3303615540" sldId="407"/>
            <ac:graphicFrameMk id="20" creationId="{7AE5A39A-C0D2-D14A-8F92-4779DB84408D}"/>
          </ac:graphicFrameMkLst>
        </pc:graphicFrameChg>
      </pc:sldChg>
      <pc:sldChg chg="modSp">
        <pc:chgData name="Murkin, George" userId="7c0ccc5e-5dd6-4668-9ffc-0a00c4f4bc27" providerId="ADAL" clId="{6C5E4BA3-33F7-4641-8BAA-32CBA0E0614E}" dt="2021-02-09T13:45:41.884" v="2999" actId="207"/>
        <pc:sldMkLst>
          <pc:docMk/>
          <pc:sldMk cId="45346459" sldId="408"/>
        </pc:sldMkLst>
        <pc:graphicFrameChg chg="mod">
          <ac:chgData name="Murkin, George" userId="7c0ccc5e-5dd6-4668-9ffc-0a00c4f4bc27" providerId="ADAL" clId="{6C5E4BA3-33F7-4641-8BAA-32CBA0E0614E}" dt="2021-02-09T13:45:41.884" v="2999" actId="207"/>
          <ac:graphicFrameMkLst>
            <pc:docMk/>
            <pc:sldMk cId="45346459" sldId="408"/>
            <ac:graphicFrameMk id="19" creationId="{AB6F52F1-6388-7641-8D4D-0ED5F6EAC5EB}"/>
          </ac:graphicFrameMkLst>
        </pc:graphicFrameChg>
      </pc:sldChg>
      <pc:sldChg chg="modSp">
        <pc:chgData name="Murkin, George" userId="7c0ccc5e-5dd6-4668-9ffc-0a00c4f4bc27" providerId="ADAL" clId="{6C5E4BA3-33F7-4641-8BAA-32CBA0E0614E}" dt="2021-02-09T13:45:47.615" v="3000" actId="207"/>
        <pc:sldMkLst>
          <pc:docMk/>
          <pc:sldMk cId="3500983999" sldId="409"/>
        </pc:sldMkLst>
        <pc:graphicFrameChg chg="mod">
          <ac:chgData name="Murkin, George" userId="7c0ccc5e-5dd6-4668-9ffc-0a00c4f4bc27" providerId="ADAL" clId="{6C5E4BA3-33F7-4641-8BAA-32CBA0E0614E}" dt="2021-02-09T13:45:47.615" v="3000" actId="207"/>
          <ac:graphicFrameMkLst>
            <pc:docMk/>
            <pc:sldMk cId="3500983999" sldId="409"/>
            <ac:graphicFrameMk id="19" creationId="{6A39B3E7-B7AB-1F4A-ADE1-D00342FD3F9B}"/>
          </ac:graphicFrameMkLst>
        </pc:graphicFrameChg>
      </pc:sldChg>
    </pc:docChg>
  </pc:docChgLst>
  <pc:docChgLst>
    <pc:chgData name="Murkin, George" userId="7c0ccc5e-5dd6-4668-9ffc-0a00c4f4bc27" providerId="ADAL" clId="{F34C7561-EC44-2A42-A2D9-FB481B90A3CF}"/>
    <pc:docChg chg="custSel modSld">
      <pc:chgData name="Murkin, George" userId="7c0ccc5e-5dd6-4668-9ffc-0a00c4f4bc27" providerId="ADAL" clId="{F34C7561-EC44-2A42-A2D9-FB481B90A3CF}" dt="2021-06-18T12:51:31.518" v="80"/>
      <pc:docMkLst>
        <pc:docMk/>
      </pc:docMkLst>
      <pc:sldChg chg="modSp mod addCm modCm">
        <pc:chgData name="Murkin, George" userId="7c0ccc5e-5dd6-4668-9ffc-0a00c4f4bc27" providerId="ADAL" clId="{F34C7561-EC44-2A42-A2D9-FB481B90A3CF}" dt="2021-06-18T12:51:31.518" v="80"/>
        <pc:sldMkLst>
          <pc:docMk/>
          <pc:sldMk cId="1263023667" sldId="405"/>
        </pc:sldMkLst>
        <pc:spChg chg="mod">
          <ac:chgData name="Murkin, George" userId="7c0ccc5e-5dd6-4668-9ffc-0a00c4f4bc27" providerId="ADAL" clId="{F34C7561-EC44-2A42-A2D9-FB481B90A3CF}" dt="2021-06-18T12:51:12.336" v="78" actId="404"/>
          <ac:spMkLst>
            <pc:docMk/>
            <pc:sldMk cId="1263023667" sldId="405"/>
            <ac:spMk id="11" creationId="{579B3330-3356-7946-9B22-54A169FC2109}"/>
          </ac:spMkLst>
        </pc:spChg>
        <pc:grpChg chg="mod">
          <ac:chgData name="Murkin, George" userId="7c0ccc5e-5dd6-4668-9ffc-0a00c4f4bc27" providerId="ADAL" clId="{F34C7561-EC44-2A42-A2D9-FB481B90A3CF}" dt="2021-06-18T12:51:16.335" v="79" actId="1076"/>
          <ac:grpSpMkLst>
            <pc:docMk/>
            <pc:sldMk cId="1263023667" sldId="405"/>
            <ac:grpSpMk id="9" creationId="{151DA544-5214-D34B-B6DF-D6A10EF71761}"/>
          </ac:grpSpMkLst>
        </pc:grpChg>
        <pc:graphicFrameChg chg="mod">
          <ac:chgData name="Murkin, George" userId="7c0ccc5e-5dd6-4668-9ffc-0a00c4f4bc27" providerId="ADAL" clId="{F34C7561-EC44-2A42-A2D9-FB481B90A3CF}" dt="2021-06-18T12:25:36.648" v="26" actId="948"/>
          <ac:graphicFrameMkLst>
            <pc:docMk/>
            <pc:sldMk cId="1263023667" sldId="405"/>
            <ac:graphicFrameMk id="19" creationId="{B630248E-3F24-6944-A06E-ED4453EEAA25}"/>
          </ac:graphicFrameMkLst>
        </pc:graphicFrameChg>
      </pc:sldChg>
      <pc:sldChg chg="addCm modCm">
        <pc:chgData name="Murkin, George" userId="7c0ccc5e-5dd6-4668-9ffc-0a00c4f4bc27" providerId="ADAL" clId="{F34C7561-EC44-2A42-A2D9-FB481B90A3CF}" dt="2021-06-18T12:49:47.569" v="74"/>
        <pc:sldMkLst>
          <pc:docMk/>
          <pc:sldMk cId="1904295516" sldId="406"/>
        </pc:sldMkLst>
      </pc:sldChg>
      <pc:sldChg chg="addSp delSp modSp mod addCm delCm modCm">
        <pc:chgData name="Murkin, George" userId="7c0ccc5e-5dd6-4668-9ffc-0a00c4f4bc27" providerId="ADAL" clId="{F34C7561-EC44-2A42-A2D9-FB481B90A3CF}" dt="2021-06-18T12:50:29.480" v="77"/>
        <pc:sldMkLst>
          <pc:docMk/>
          <pc:sldMk cId="3790900529" sldId="407"/>
        </pc:sldMkLst>
        <pc:graphicFrameChg chg="add del mod">
          <ac:chgData name="Murkin, George" userId="7c0ccc5e-5dd6-4668-9ffc-0a00c4f4bc27" providerId="ADAL" clId="{F34C7561-EC44-2A42-A2D9-FB481B90A3CF}" dt="2021-06-18T12:29:45.236" v="40" actId="478"/>
          <ac:graphicFrameMkLst>
            <pc:docMk/>
            <pc:sldMk cId="3790900529" sldId="407"/>
            <ac:graphicFrameMk id="13" creationId="{F4D02F2B-AFDF-F14A-A404-AE122168C1B3}"/>
          </ac:graphicFrameMkLst>
        </pc:graphicFrameChg>
        <pc:graphicFrameChg chg="mod">
          <ac:chgData name="Murkin, George" userId="7c0ccc5e-5dd6-4668-9ffc-0a00c4f4bc27" providerId="ADAL" clId="{F34C7561-EC44-2A42-A2D9-FB481B90A3CF}" dt="2021-06-18T12:29:40.903" v="39" actId="207"/>
          <ac:graphicFrameMkLst>
            <pc:docMk/>
            <pc:sldMk cId="3790900529" sldId="407"/>
            <ac:graphicFrameMk id="20" creationId="{5A6512C2-B027-F74B-96F0-31DACBD65092}"/>
          </ac:graphicFrameMkLst>
        </pc:graphicFrameChg>
      </pc:sldChg>
    </pc:docChg>
  </pc:docChgLst>
  <pc:docChgLst>
    <pc:chgData name="Shepard, Rebecca" userId="9a00f0a6-1291-41bf-a9d7-55e3d1aa879b" providerId="ADAL" clId="{1009C23C-CE52-C642-A89A-C47647890C94}"/>
    <pc:docChg chg="undo redo custSel addSld delSld modSld sldOrd">
      <pc:chgData name="Shepard, Rebecca" userId="9a00f0a6-1291-41bf-a9d7-55e3d1aa879b" providerId="ADAL" clId="{1009C23C-CE52-C642-A89A-C47647890C94}" dt="2021-07-16T17:51:03.539" v="9936" actId="27918"/>
      <pc:docMkLst>
        <pc:docMk/>
      </pc:docMkLst>
      <pc:sldChg chg="addSp delSp modSp mod addCm delCm">
        <pc:chgData name="Shepard, Rebecca" userId="9a00f0a6-1291-41bf-a9d7-55e3d1aa879b" providerId="ADAL" clId="{1009C23C-CE52-C642-A89A-C47647890C94}" dt="2021-07-09T13:13:51.947" v="6982" actId="1592"/>
        <pc:sldMkLst>
          <pc:docMk/>
          <pc:sldMk cId="1263023667" sldId="405"/>
        </pc:sldMkLst>
        <pc:spChg chg="mod">
          <ac:chgData name="Shepard, Rebecca" userId="9a00f0a6-1291-41bf-a9d7-55e3d1aa879b" providerId="ADAL" clId="{1009C23C-CE52-C642-A89A-C47647890C94}" dt="2021-06-21T11:12:27.735" v="2390" actId="20577"/>
          <ac:spMkLst>
            <pc:docMk/>
            <pc:sldMk cId="1263023667" sldId="405"/>
            <ac:spMk id="7" creationId="{CB361E5C-23C9-5040-8D47-86835CC6CE2E}"/>
          </ac:spMkLst>
        </pc:spChg>
        <pc:spChg chg="mod">
          <ac:chgData name="Shepard, Rebecca" userId="9a00f0a6-1291-41bf-a9d7-55e3d1aa879b" providerId="ADAL" clId="{1009C23C-CE52-C642-A89A-C47647890C94}" dt="2021-06-17T12:38:43.945" v="599" actId="20577"/>
          <ac:spMkLst>
            <pc:docMk/>
            <pc:sldMk cId="1263023667" sldId="405"/>
            <ac:spMk id="11" creationId="{579B3330-3356-7946-9B22-54A169FC2109}"/>
          </ac:spMkLst>
        </pc:spChg>
        <pc:spChg chg="add mod">
          <ac:chgData name="Shepard, Rebecca" userId="9a00f0a6-1291-41bf-a9d7-55e3d1aa879b" providerId="ADAL" clId="{1009C23C-CE52-C642-A89A-C47647890C94}" dt="2021-07-08T15:18:17.635" v="6977" actId="207"/>
          <ac:spMkLst>
            <pc:docMk/>
            <pc:sldMk cId="1263023667" sldId="405"/>
            <ac:spMk id="12" creationId="{A7E39A3A-D3C7-A947-91DC-DB8A29EBBFF3}"/>
          </ac:spMkLst>
        </pc:spChg>
        <pc:spChg chg="add mod">
          <ac:chgData name="Shepard, Rebecca" userId="9a00f0a6-1291-41bf-a9d7-55e3d1aa879b" providerId="ADAL" clId="{1009C23C-CE52-C642-A89A-C47647890C94}" dt="2021-07-08T15:18:17.635" v="6977" actId="207"/>
          <ac:spMkLst>
            <pc:docMk/>
            <pc:sldMk cId="1263023667" sldId="405"/>
            <ac:spMk id="14" creationId="{C3ED797B-6703-7542-B5AF-118DF0952F02}"/>
          </ac:spMkLst>
        </pc:spChg>
        <pc:spChg chg="mod">
          <ac:chgData name="Shepard, Rebecca" userId="9a00f0a6-1291-41bf-a9d7-55e3d1aa879b" providerId="ADAL" clId="{1009C23C-CE52-C642-A89A-C47647890C94}" dt="2021-07-08T12:45:06.046" v="6057"/>
          <ac:spMkLst>
            <pc:docMk/>
            <pc:sldMk cId="1263023667" sldId="405"/>
            <ac:spMk id="16" creationId="{73FF0618-558B-554C-8D65-B835CAF7905E}"/>
          </ac:spMkLst>
        </pc:spChg>
        <pc:spChg chg="mod">
          <ac:chgData name="Shepard, Rebecca" userId="9a00f0a6-1291-41bf-a9d7-55e3d1aa879b" providerId="ADAL" clId="{1009C23C-CE52-C642-A89A-C47647890C94}" dt="2021-07-08T15:17:26.654" v="6966"/>
          <ac:spMkLst>
            <pc:docMk/>
            <pc:sldMk cId="1263023667" sldId="405"/>
            <ac:spMk id="20" creationId="{AEBF2614-257D-9447-98CD-B40DC46ED969}"/>
          </ac:spMkLst>
        </pc:spChg>
        <pc:spChg chg="mod">
          <ac:chgData name="Shepard, Rebecca" userId="9a00f0a6-1291-41bf-a9d7-55e3d1aa879b" providerId="ADAL" clId="{1009C23C-CE52-C642-A89A-C47647890C94}" dt="2021-07-08T15:17:34.267" v="6971"/>
          <ac:spMkLst>
            <pc:docMk/>
            <pc:sldMk cId="1263023667" sldId="405"/>
            <ac:spMk id="24" creationId="{F039D611-7B36-7C41-9C74-EC0A69AF51F8}"/>
          </ac:spMkLst>
        </pc:spChg>
        <pc:grpChg chg="del mod">
          <ac:chgData name="Shepard, Rebecca" userId="9a00f0a6-1291-41bf-a9d7-55e3d1aa879b" providerId="ADAL" clId="{1009C23C-CE52-C642-A89A-C47647890C94}" dt="2021-07-08T12:45:13.945" v="6058" actId="478"/>
          <ac:grpSpMkLst>
            <pc:docMk/>
            <pc:sldMk cId="1263023667" sldId="405"/>
            <ac:grpSpMk id="9" creationId="{151DA544-5214-D34B-B6DF-D6A10EF71761}"/>
          </ac:grpSpMkLst>
        </pc:grpChg>
        <pc:grpChg chg="add del mod">
          <ac:chgData name="Shepard, Rebecca" userId="9a00f0a6-1291-41bf-a9d7-55e3d1aa879b" providerId="ADAL" clId="{1009C23C-CE52-C642-A89A-C47647890C94}" dt="2021-07-08T15:17:36.733" v="6972" actId="478"/>
          <ac:grpSpMkLst>
            <pc:docMk/>
            <pc:sldMk cId="1263023667" sldId="405"/>
            <ac:grpSpMk id="13" creationId="{EEF547F9-1274-274F-9129-CC8903E67803}"/>
          </ac:grpSpMkLst>
        </pc:grpChg>
        <pc:grpChg chg="add del mod">
          <ac:chgData name="Shepard, Rebecca" userId="9a00f0a6-1291-41bf-a9d7-55e3d1aa879b" providerId="ADAL" clId="{1009C23C-CE52-C642-A89A-C47647890C94}" dt="2021-07-08T15:17:27.867" v="6967"/>
          <ac:grpSpMkLst>
            <pc:docMk/>
            <pc:sldMk cId="1263023667" sldId="405"/>
            <ac:grpSpMk id="17" creationId="{CD8824E2-3C2A-1E4C-945D-77BD08CDD786}"/>
          </ac:grpSpMkLst>
        </pc:grpChg>
        <pc:grpChg chg="add mod">
          <ac:chgData name="Shepard, Rebecca" userId="9a00f0a6-1291-41bf-a9d7-55e3d1aa879b" providerId="ADAL" clId="{1009C23C-CE52-C642-A89A-C47647890C94}" dt="2021-07-08T15:17:34.267" v="6971"/>
          <ac:grpSpMkLst>
            <pc:docMk/>
            <pc:sldMk cId="1263023667" sldId="405"/>
            <ac:grpSpMk id="22" creationId="{AB4D9387-7BB8-3B44-B338-563BD3DB0674}"/>
          </ac:grpSpMkLst>
        </pc:grpChg>
        <pc:graphicFrameChg chg="add del mod">
          <ac:chgData name="Shepard, Rebecca" userId="9a00f0a6-1291-41bf-a9d7-55e3d1aa879b" providerId="ADAL" clId="{1009C23C-CE52-C642-A89A-C47647890C94}" dt="2021-06-16T14:06:42.998" v="16" actId="478"/>
          <ac:graphicFrameMkLst>
            <pc:docMk/>
            <pc:sldMk cId="1263023667" sldId="405"/>
            <ac:graphicFrameMk id="6" creationId="{65963E32-DDF2-7747-8AB4-4C7AA317BC9A}"/>
          </ac:graphicFrameMkLst>
        </pc:graphicFrameChg>
        <pc:graphicFrameChg chg="add mod">
          <ac:chgData name="Shepard, Rebecca" userId="9a00f0a6-1291-41bf-a9d7-55e3d1aa879b" providerId="ADAL" clId="{1009C23C-CE52-C642-A89A-C47647890C94}" dt="2021-06-17T10:40:09.622" v="50"/>
          <ac:graphicFrameMkLst>
            <pc:docMk/>
            <pc:sldMk cId="1263023667" sldId="405"/>
            <ac:graphicFrameMk id="6" creationId="{B630248E-3F24-6944-A06E-ED4453EEAA25}"/>
          </ac:graphicFrameMkLst>
        </pc:graphicFrameChg>
        <pc:graphicFrameChg chg="add del mod">
          <ac:chgData name="Shepard, Rebecca" userId="9a00f0a6-1291-41bf-a9d7-55e3d1aa879b" providerId="ADAL" clId="{1009C23C-CE52-C642-A89A-C47647890C94}" dt="2021-06-16T14:12:13.469" v="29" actId="478"/>
          <ac:graphicFrameMkLst>
            <pc:docMk/>
            <pc:sldMk cId="1263023667" sldId="405"/>
            <ac:graphicFrameMk id="8" creationId="{4258665B-21B8-B34F-A3A9-5EF2B3FF23F7}"/>
          </ac:graphicFrameMkLst>
        </pc:graphicFrameChg>
        <pc:graphicFrameChg chg="add del mod">
          <ac:chgData name="Shepard, Rebecca" userId="9a00f0a6-1291-41bf-a9d7-55e3d1aa879b" providerId="ADAL" clId="{1009C23C-CE52-C642-A89A-C47647890C94}" dt="2021-06-17T14:58:22.845" v="1032" actId="478"/>
          <ac:graphicFrameMkLst>
            <pc:docMk/>
            <pc:sldMk cId="1263023667" sldId="405"/>
            <ac:graphicFrameMk id="8" creationId="{B630248E-3F24-6944-A06E-ED4453EEAA25}"/>
          </ac:graphicFrameMkLst>
        </pc:graphicFrameChg>
        <pc:graphicFrameChg chg="add del mod">
          <ac:chgData name="Shepard, Rebecca" userId="9a00f0a6-1291-41bf-a9d7-55e3d1aa879b" providerId="ADAL" clId="{1009C23C-CE52-C642-A89A-C47647890C94}" dt="2021-06-16T14:28:35.771" v="39" actId="478"/>
          <ac:graphicFrameMkLst>
            <pc:docMk/>
            <pc:sldMk cId="1263023667" sldId="405"/>
            <ac:graphicFrameMk id="12" creationId="{ADFDCFCF-5F04-3A49-B764-FCAB49C9A924}"/>
          </ac:graphicFrameMkLst>
        </pc:graphicFrameChg>
        <pc:graphicFrameChg chg="add del mod">
          <ac:chgData name="Shepard, Rebecca" userId="9a00f0a6-1291-41bf-a9d7-55e3d1aa879b" providerId="ADAL" clId="{1009C23C-CE52-C642-A89A-C47647890C94}" dt="2021-06-17T13:48:54.976" v="965" actId="478"/>
          <ac:graphicFrameMkLst>
            <pc:docMk/>
            <pc:sldMk cId="1263023667" sldId="405"/>
            <ac:graphicFrameMk id="13" creationId="{2C21FCB4-BE5B-D942-8E4B-1DCFE2BFDECD}"/>
          </ac:graphicFrameMkLst>
        </pc:graphicFrameChg>
        <pc:graphicFrameChg chg="add mod">
          <ac:chgData name="Shepard, Rebecca" userId="9a00f0a6-1291-41bf-a9d7-55e3d1aa879b" providerId="ADAL" clId="{1009C23C-CE52-C642-A89A-C47647890C94}" dt="2021-06-16T14:36:29.776" v="43"/>
          <ac:graphicFrameMkLst>
            <pc:docMk/>
            <pc:sldMk cId="1263023667" sldId="405"/>
            <ac:graphicFrameMk id="13" creationId="{ADFDCFCF-5F04-3A49-B764-FCAB49C9A924}"/>
          </ac:graphicFrameMkLst>
        </pc:graphicFrameChg>
        <pc:graphicFrameChg chg="add mod">
          <ac:chgData name="Shepard, Rebecca" userId="9a00f0a6-1291-41bf-a9d7-55e3d1aa879b" providerId="ADAL" clId="{1009C23C-CE52-C642-A89A-C47647890C94}" dt="2021-06-16T14:36:42.721" v="45"/>
          <ac:graphicFrameMkLst>
            <pc:docMk/>
            <pc:sldMk cId="1263023667" sldId="405"/>
            <ac:graphicFrameMk id="14" creationId="{ADFDCFCF-5F04-3A49-B764-FCAB49C9A924}"/>
          </ac:graphicFrameMkLst>
        </pc:graphicFrameChg>
        <pc:graphicFrameChg chg="add del mod">
          <ac:chgData name="Shepard, Rebecca" userId="9a00f0a6-1291-41bf-a9d7-55e3d1aa879b" providerId="ADAL" clId="{1009C23C-CE52-C642-A89A-C47647890C94}" dt="2021-06-17T13:49:41.419" v="970" actId="478"/>
          <ac:graphicFrameMkLst>
            <pc:docMk/>
            <pc:sldMk cId="1263023667" sldId="405"/>
            <ac:graphicFrameMk id="15" creationId="{2C21FCB4-BE5B-D942-8E4B-1DCFE2BFDECD}"/>
          </ac:graphicFrameMkLst>
        </pc:graphicFrameChg>
        <pc:graphicFrameChg chg="add mod">
          <ac:chgData name="Shepard, Rebecca" userId="9a00f0a6-1291-41bf-a9d7-55e3d1aa879b" providerId="ADAL" clId="{1009C23C-CE52-C642-A89A-C47647890C94}" dt="2021-06-16T14:36:55.140" v="47"/>
          <ac:graphicFrameMkLst>
            <pc:docMk/>
            <pc:sldMk cId="1263023667" sldId="405"/>
            <ac:graphicFrameMk id="15" creationId="{ADFDCFCF-5F04-3A49-B764-FCAB49C9A924}"/>
          </ac:graphicFrameMkLst>
        </pc:graphicFrameChg>
        <pc:graphicFrameChg chg="add mod">
          <ac:chgData name="Shepard, Rebecca" userId="9a00f0a6-1291-41bf-a9d7-55e3d1aa879b" providerId="ADAL" clId="{1009C23C-CE52-C642-A89A-C47647890C94}" dt="2021-06-17T13:49:45.147" v="973"/>
          <ac:graphicFrameMkLst>
            <pc:docMk/>
            <pc:sldMk cId="1263023667" sldId="405"/>
            <ac:graphicFrameMk id="16" creationId="{2C21FCB4-BE5B-D942-8E4B-1DCFE2BFDECD}"/>
          </ac:graphicFrameMkLst>
        </pc:graphicFrameChg>
        <pc:graphicFrameChg chg="add del mod">
          <ac:chgData name="Shepard, Rebecca" userId="9a00f0a6-1291-41bf-a9d7-55e3d1aa879b" providerId="ADAL" clId="{1009C23C-CE52-C642-A89A-C47647890C94}" dt="2021-06-17T14:59:58.165" v="1053" actId="478"/>
          <ac:graphicFrameMkLst>
            <pc:docMk/>
            <pc:sldMk cId="1263023667" sldId="405"/>
            <ac:graphicFrameMk id="17" creationId="{2C21FCB4-BE5B-D942-8E4B-1DCFE2BFDECD}"/>
          </ac:graphicFrameMkLst>
        </pc:graphicFrameChg>
        <pc:graphicFrameChg chg="add mod">
          <ac:chgData name="Shepard, Rebecca" userId="9a00f0a6-1291-41bf-a9d7-55e3d1aa879b" providerId="ADAL" clId="{1009C23C-CE52-C642-A89A-C47647890C94}" dt="2021-06-17T14:58:27.343" v="1035"/>
          <ac:graphicFrameMkLst>
            <pc:docMk/>
            <pc:sldMk cId="1263023667" sldId="405"/>
            <ac:graphicFrameMk id="18" creationId="{B630248E-3F24-6944-A06E-ED4453EEAA25}"/>
          </ac:graphicFrameMkLst>
        </pc:graphicFrameChg>
        <pc:graphicFrameChg chg="add mod">
          <ac:chgData name="Shepard, Rebecca" userId="9a00f0a6-1291-41bf-a9d7-55e3d1aa879b" providerId="ADAL" clId="{1009C23C-CE52-C642-A89A-C47647890C94}" dt="2021-07-08T15:18:01.661" v="6975" actId="14100"/>
          <ac:graphicFrameMkLst>
            <pc:docMk/>
            <pc:sldMk cId="1263023667" sldId="405"/>
            <ac:graphicFrameMk id="19" creationId="{B630248E-3F24-6944-A06E-ED4453EEAA25}"/>
          </ac:graphicFrameMkLst>
        </pc:graphicFrameChg>
        <pc:graphicFrameChg chg="add mod">
          <ac:chgData name="Shepard, Rebecca" userId="9a00f0a6-1291-41bf-a9d7-55e3d1aa879b" providerId="ADAL" clId="{1009C23C-CE52-C642-A89A-C47647890C94}" dt="2021-06-17T15:00:01.778" v="1056"/>
          <ac:graphicFrameMkLst>
            <pc:docMk/>
            <pc:sldMk cId="1263023667" sldId="405"/>
            <ac:graphicFrameMk id="20" creationId="{2C21FCB4-BE5B-D942-8E4B-1DCFE2BFDECD}"/>
          </ac:graphicFrameMkLst>
        </pc:graphicFrameChg>
        <pc:graphicFrameChg chg="add mod">
          <ac:chgData name="Shepard, Rebecca" userId="9a00f0a6-1291-41bf-a9d7-55e3d1aa879b" providerId="ADAL" clId="{1009C23C-CE52-C642-A89A-C47647890C94}" dt="2021-07-08T15:18:04.802" v="6976" actId="14100"/>
          <ac:graphicFrameMkLst>
            <pc:docMk/>
            <pc:sldMk cId="1263023667" sldId="405"/>
            <ac:graphicFrameMk id="21" creationId="{2C21FCB4-BE5B-D942-8E4B-1DCFE2BFDECD}"/>
          </ac:graphicFrameMkLst>
        </pc:graphicFrameChg>
        <pc:cxnChg chg="mod">
          <ac:chgData name="Shepard, Rebecca" userId="9a00f0a6-1291-41bf-a9d7-55e3d1aa879b" providerId="ADAL" clId="{1009C23C-CE52-C642-A89A-C47647890C94}" dt="2021-06-17T10:58:04.972" v="307"/>
          <ac:cxnSpMkLst>
            <pc:docMk/>
            <pc:sldMk cId="1263023667" sldId="405"/>
            <ac:cxnSpMk id="10" creationId="{6EDA4D66-2851-114D-8CCA-651B73A18A7E}"/>
          </ac:cxnSpMkLst>
        </pc:cxnChg>
        <pc:cxnChg chg="mod">
          <ac:chgData name="Shepard, Rebecca" userId="9a00f0a6-1291-41bf-a9d7-55e3d1aa879b" providerId="ADAL" clId="{1009C23C-CE52-C642-A89A-C47647890C94}" dt="2021-07-08T12:45:06.046" v="6057"/>
          <ac:cxnSpMkLst>
            <pc:docMk/>
            <pc:sldMk cId="1263023667" sldId="405"/>
            <ac:cxnSpMk id="15" creationId="{25C4BDFE-F9BD-5E4B-B4D9-174788697334}"/>
          </ac:cxnSpMkLst>
        </pc:cxnChg>
        <pc:cxnChg chg="mod">
          <ac:chgData name="Shepard, Rebecca" userId="9a00f0a6-1291-41bf-a9d7-55e3d1aa879b" providerId="ADAL" clId="{1009C23C-CE52-C642-A89A-C47647890C94}" dt="2021-07-08T15:17:26.654" v="6966"/>
          <ac:cxnSpMkLst>
            <pc:docMk/>
            <pc:sldMk cId="1263023667" sldId="405"/>
            <ac:cxnSpMk id="18" creationId="{445F7D6D-40F1-7540-B3CD-90DBE51E223A}"/>
          </ac:cxnSpMkLst>
        </pc:cxnChg>
        <pc:cxnChg chg="mod">
          <ac:chgData name="Shepard, Rebecca" userId="9a00f0a6-1291-41bf-a9d7-55e3d1aa879b" providerId="ADAL" clId="{1009C23C-CE52-C642-A89A-C47647890C94}" dt="2021-07-08T15:17:34.267" v="6971"/>
          <ac:cxnSpMkLst>
            <pc:docMk/>
            <pc:sldMk cId="1263023667" sldId="405"/>
            <ac:cxnSpMk id="23" creationId="{8C9564ED-2A0C-2548-9B9F-4A430FF9C9F5}"/>
          </ac:cxnSpMkLst>
        </pc:cxnChg>
      </pc:sldChg>
      <pc:sldChg chg="addSp delSp modSp add del mod addCm">
        <pc:chgData name="Shepard, Rebecca" userId="9a00f0a6-1291-41bf-a9d7-55e3d1aa879b" providerId="ADAL" clId="{1009C23C-CE52-C642-A89A-C47647890C94}" dt="2021-06-21T12:43:10.343" v="2813" actId="2696"/>
        <pc:sldMkLst>
          <pc:docMk/>
          <pc:sldMk cId="1904295516" sldId="406"/>
        </pc:sldMkLst>
        <pc:spChg chg="mod">
          <ac:chgData name="Shepard, Rebecca" userId="9a00f0a6-1291-41bf-a9d7-55e3d1aa879b" providerId="ADAL" clId="{1009C23C-CE52-C642-A89A-C47647890C94}" dt="2021-06-21T11:12:25.204" v="2389" actId="20577"/>
          <ac:spMkLst>
            <pc:docMk/>
            <pc:sldMk cId="1904295516" sldId="406"/>
            <ac:spMk id="7" creationId="{CB361E5C-23C9-5040-8D47-86835CC6CE2E}"/>
          </ac:spMkLst>
        </pc:spChg>
        <pc:spChg chg="add del mod topLvl">
          <ac:chgData name="Shepard, Rebecca" userId="9a00f0a6-1291-41bf-a9d7-55e3d1aa879b" providerId="ADAL" clId="{1009C23C-CE52-C642-A89A-C47647890C94}" dt="2021-06-21T10:56:03.473" v="2308" actId="478"/>
          <ac:spMkLst>
            <pc:docMk/>
            <pc:sldMk cId="1904295516" sldId="406"/>
            <ac:spMk id="11" creationId="{579B3330-3356-7946-9B22-54A169FC2109}"/>
          </ac:spMkLst>
        </pc:spChg>
        <pc:spChg chg="mod">
          <ac:chgData name="Shepard, Rebecca" userId="9a00f0a6-1291-41bf-a9d7-55e3d1aa879b" providerId="ADAL" clId="{1009C23C-CE52-C642-A89A-C47647890C94}" dt="2021-06-17T13:38:54.309" v="851" actId="207"/>
          <ac:spMkLst>
            <pc:docMk/>
            <pc:sldMk cId="1904295516" sldId="406"/>
            <ac:spMk id="12" creationId="{A7E39A3A-D3C7-A947-91DC-DB8A29EBBFF3}"/>
          </ac:spMkLst>
        </pc:spChg>
        <pc:spChg chg="del mod">
          <ac:chgData name="Shepard, Rebecca" userId="9a00f0a6-1291-41bf-a9d7-55e3d1aa879b" providerId="ADAL" clId="{1009C23C-CE52-C642-A89A-C47647890C94}" dt="2021-06-17T12:05:42.212" v="380" actId="478"/>
          <ac:spMkLst>
            <pc:docMk/>
            <pc:sldMk cId="1904295516" sldId="406"/>
            <ac:spMk id="14" creationId="{C3ED797B-6703-7542-B5AF-118DF0952F02}"/>
          </ac:spMkLst>
        </pc:spChg>
        <pc:spChg chg="add mod">
          <ac:chgData name="Shepard, Rebecca" userId="9a00f0a6-1291-41bf-a9d7-55e3d1aa879b" providerId="ADAL" clId="{1009C23C-CE52-C642-A89A-C47647890C94}" dt="2021-06-17T13:38:54.309" v="851" actId="207"/>
          <ac:spMkLst>
            <pc:docMk/>
            <pc:sldMk cId="1904295516" sldId="406"/>
            <ac:spMk id="20" creationId="{EFF20193-1D1D-E14C-A2B9-DB18D3F6C12C}"/>
          </ac:spMkLst>
        </pc:spChg>
        <pc:spChg chg="mod">
          <ac:chgData name="Shepard, Rebecca" userId="9a00f0a6-1291-41bf-a9d7-55e3d1aa879b" providerId="ADAL" clId="{1009C23C-CE52-C642-A89A-C47647890C94}" dt="2021-06-21T10:55:56.878" v="2304"/>
          <ac:spMkLst>
            <pc:docMk/>
            <pc:sldMk cId="1904295516" sldId="406"/>
            <ac:spMk id="21" creationId="{DA7B6AFA-CCEC-664B-A749-C8CCB006BC93}"/>
          </ac:spMkLst>
        </pc:spChg>
        <pc:spChg chg="add mod">
          <ac:chgData name="Shepard, Rebecca" userId="9a00f0a6-1291-41bf-a9d7-55e3d1aa879b" providerId="ADAL" clId="{1009C23C-CE52-C642-A89A-C47647890C94}" dt="2021-06-17T13:38:54.309" v="851" actId="207"/>
          <ac:spMkLst>
            <pc:docMk/>
            <pc:sldMk cId="1904295516" sldId="406"/>
            <ac:spMk id="24" creationId="{A2B3F3D8-90F6-944B-85B1-0D19D67207A3}"/>
          </ac:spMkLst>
        </pc:spChg>
        <pc:spChg chg="add mod">
          <ac:chgData name="Shepard, Rebecca" userId="9a00f0a6-1291-41bf-a9d7-55e3d1aa879b" providerId="ADAL" clId="{1009C23C-CE52-C642-A89A-C47647890C94}" dt="2021-06-17T13:38:54.309" v="851" actId="207"/>
          <ac:spMkLst>
            <pc:docMk/>
            <pc:sldMk cId="1904295516" sldId="406"/>
            <ac:spMk id="25" creationId="{8A5D7314-21D2-E54C-A83D-ADA8AC979EAD}"/>
          </ac:spMkLst>
        </pc:spChg>
        <pc:spChg chg="add mod">
          <ac:chgData name="Shepard, Rebecca" userId="9a00f0a6-1291-41bf-a9d7-55e3d1aa879b" providerId="ADAL" clId="{1009C23C-CE52-C642-A89A-C47647890C94}" dt="2021-06-21T11:40:23.475" v="2406" actId="20577"/>
          <ac:spMkLst>
            <pc:docMk/>
            <pc:sldMk cId="1904295516" sldId="406"/>
            <ac:spMk id="26" creationId="{4D43373E-671C-C842-BE6B-DCBA99DC30E8}"/>
          </ac:spMkLst>
        </pc:spChg>
        <pc:spChg chg="add mod">
          <ac:chgData name="Shepard, Rebecca" userId="9a00f0a6-1291-41bf-a9d7-55e3d1aa879b" providerId="ADAL" clId="{1009C23C-CE52-C642-A89A-C47647890C94}" dt="2021-06-21T11:40:22.621" v="2405" actId="20577"/>
          <ac:spMkLst>
            <pc:docMk/>
            <pc:sldMk cId="1904295516" sldId="406"/>
            <ac:spMk id="27" creationId="{67D118BE-3211-9541-80FF-FDDDD6E82587}"/>
          </ac:spMkLst>
        </pc:spChg>
        <pc:spChg chg="mod">
          <ac:chgData name="Shepard, Rebecca" userId="9a00f0a6-1291-41bf-a9d7-55e3d1aa879b" providerId="ADAL" clId="{1009C23C-CE52-C642-A89A-C47647890C94}" dt="2021-06-21T10:55:58.960" v="2305"/>
          <ac:spMkLst>
            <pc:docMk/>
            <pc:sldMk cId="1904295516" sldId="406"/>
            <ac:spMk id="28" creationId="{95C29BC9-D8D9-684E-A75A-1FE401F5735C}"/>
          </ac:spMkLst>
        </pc:spChg>
        <pc:spChg chg="add del mod topLvl">
          <ac:chgData name="Shepard, Rebecca" userId="9a00f0a6-1291-41bf-a9d7-55e3d1aa879b" providerId="ADAL" clId="{1009C23C-CE52-C642-A89A-C47647890C94}" dt="2021-06-21T10:59:39.411" v="2363" actId="167"/>
          <ac:spMkLst>
            <pc:docMk/>
            <pc:sldMk cId="1904295516" sldId="406"/>
            <ac:spMk id="31" creationId="{43FE3B41-22D4-C74A-9750-FB11E8292F97}"/>
          </ac:spMkLst>
        </pc:spChg>
        <pc:spChg chg="mod">
          <ac:chgData name="Shepard, Rebecca" userId="9a00f0a6-1291-41bf-a9d7-55e3d1aa879b" providerId="ADAL" clId="{1009C23C-CE52-C642-A89A-C47647890C94}" dt="2021-06-21T10:58:21.192" v="2348"/>
          <ac:spMkLst>
            <pc:docMk/>
            <pc:sldMk cId="1904295516" sldId="406"/>
            <ac:spMk id="35" creationId="{996FE8A4-B667-D64B-B853-B6118A487938}"/>
          </ac:spMkLst>
        </pc:spChg>
        <pc:spChg chg="mod">
          <ac:chgData name="Shepard, Rebecca" userId="9a00f0a6-1291-41bf-a9d7-55e3d1aa879b" providerId="ADAL" clId="{1009C23C-CE52-C642-A89A-C47647890C94}" dt="2021-06-21T11:00:34.483" v="2376" actId="255"/>
          <ac:spMkLst>
            <pc:docMk/>
            <pc:sldMk cId="1904295516" sldId="406"/>
            <ac:spMk id="41" creationId="{A6DCCB65-4D8A-A145-AE5E-A06BAE363E3D}"/>
          </ac:spMkLst>
        </pc:spChg>
        <pc:grpChg chg="add del mod">
          <ac:chgData name="Shepard, Rebecca" userId="9a00f0a6-1291-41bf-a9d7-55e3d1aa879b" providerId="ADAL" clId="{1009C23C-CE52-C642-A89A-C47647890C94}" dt="2021-06-21T10:56:16.573" v="2309" actId="478"/>
          <ac:grpSpMkLst>
            <pc:docMk/>
            <pc:sldMk cId="1904295516" sldId="406"/>
            <ac:grpSpMk id="9" creationId="{151DA544-5214-D34B-B6DF-D6A10EF71761}"/>
          </ac:grpSpMkLst>
        </pc:grpChg>
        <pc:grpChg chg="add del mod">
          <ac:chgData name="Shepard, Rebecca" userId="9a00f0a6-1291-41bf-a9d7-55e3d1aa879b" providerId="ADAL" clId="{1009C23C-CE52-C642-A89A-C47647890C94}" dt="2021-06-21T10:56:03.061" v="2307"/>
          <ac:grpSpMkLst>
            <pc:docMk/>
            <pc:sldMk cId="1904295516" sldId="406"/>
            <ac:grpSpMk id="18" creationId="{BAE02711-4C23-3F4A-825D-64BB9D0C4662}"/>
          </ac:grpSpMkLst>
        </pc:grpChg>
        <pc:grpChg chg="add del mod">
          <ac:chgData name="Shepard, Rebecca" userId="9a00f0a6-1291-41bf-a9d7-55e3d1aa879b" providerId="ADAL" clId="{1009C23C-CE52-C642-A89A-C47647890C94}" dt="2021-06-21T10:56:00.078" v="2306"/>
          <ac:grpSpMkLst>
            <pc:docMk/>
            <pc:sldMk cId="1904295516" sldId="406"/>
            <ac:grpSpMk id="22" creationId="{0792F6FB-04F5-0340-9A38-2BF7464ADE09}"/>
          </ac:grpSpMkLst>
        </pc:grpChg>
        <pc:grpChg chg="add del mod">
          <ac:chgData name="Shepard, Rebecca" userId="9a00f0a6-1291-41bf-a9d7-55e3d1aa879b" providerId="ADAL" clId="{1009C23C-CE52-C642-A89A-C47647890C94}" dt="2021-06-21T11:00:06.633" v="2370" actId="21"/>
          <ac:grpSpMkLst>
            <pc:docMk/>
            <pc:sldMk cId="1904295516" sldId="406"/>
            <ac:grpSpMk id="29" creationId="{BDE92E87-183E-264A-841F-C4F0884EA0C7}"/>
          </ac:grpSpMkLst>
        </pc:grpChg>
        <pc:grpChg chg="add del mod">
          <ac:chgData name="Shepard, Rebecca" userId="9a00f0a6-1291-41bf-a9d7-55e3d1aa879b" providerId="ADAL" clId="{1009C23C-CE52-C642-A89A-C47647890C94}" dt="2021-06-21T10:58:35.219" v="2350" actId="478"/>
          <ac:grpSpMkLst>
            <pc:docMk/>
            <pc:sldMk cId="1904295516" sldId="406"/>
            <ac:grpSpMk id="32" creationId="{A3F2D113-409B-F142-8578-4C60104A751C}"/>
          </ac:grpSpMkLst>
        </pc:grpChg>
        <pc:grpChg chg="add mod">
          <ac:chgData name="Shepard, Rebecca" userId="9a00f0a6-1291-41bf-a9d7-55e3d1aa879b" providerId="ADAL" clId="{1009C23C-CE52-C642-A89A-C47647890C94}" dt="2021-06-21T11:01:05.556" v="2378" actId="1076"/>
          <ac:grpSpMkLst>
            <pc:docMk/>
            <pc:sldMk cId="1904295516" sldId="406"/>
            <ac:grpSpMk id="37" creationId="{DB2702F8-4B16-E64D-AEA8-8C8FABE3A19D}"/>
          </ac:grpSpMkLst>
        </pc:grpChg>
        <pc:graphicFrameChg chg="del">
          <ac:chgData name="Shepard, Rebecca" userId="9a00f0a6-1291-41bf-a9d7-55e3d1aa879b" providerId="ADAL" clId="{1009C23C-CE52-C642-A89A-C47647890C94}" dt="2021-06-17T11:11:30.642" v="309" actId="478"/>
          <ac:graphicFrameMkLst>
            <pc:docMk/>
            <pc:sldMk cId="1904295516" sldId="406"/>
            <ac:graphicFrameMk id="8" creationId="{B630248E-3F24-6944-A06E-ED4453EEAA25}"/>
          </ac:graphicFrameMkLst>
        </pc:graphicFrameChg>
        <pc:graphicFrameChg chg="del">
          <ac:chgData name="Shepard, Rebecca" userId="9a00f0a6-1291-41bf-a9d7-55e3d1aa879b" providerId="ADAL" clId="{1009C23C-CE52-C642-A89A-C47647890C94}" dt="2021-06-17T11:11:34.511" v="310" actId="478"/>
          <ac:graphicFrameMkLst>
            <pc:docMk/>
            <pc:sldMk cId="1904295516" sldId="406"/>
            <ac:graphicFrameMk id="13" creationId="{2C21FCB4-BE5B-D942-8E4B-1DCFE2BFDECD}"/>
          </ac:graphicFrameMkLst>
        </pc:graphicFrameChg>
        <pc:graphicFrameChg chg="add del mod">
          <ac:chgData name="Shepard, Rebecca" userId="9a00f0a6-1291-41bf-a9d7-55e3d1aa879b" providerId="ADAL" clId="{1009C23C-CE52-C642-A89A-C47647890C94}" dt="2021-06-17T11:22:05.538" v="322" actId="478"/>
          <ac:graphicFrameMkLst>
            <pc:docMk/>
            <pc:sldMk cId="1904295516" sldId="406"/>
            <ac:graphicFrameMk id="15" creationId="{FCB8D95F-77A7-B148-83B6-5E9C754D49EB}"/>
          </ac:graphicFrameMkLst>
        </pc:graphicFrameChg>
        <pc:graphicFrameChg chg="add del mod">
          <ac:chgData name="Shepard, Rebecca" userId="9a00f0a6-1291-41bf-a9d7-55e3d1aa879b" providerId="ADAL" clId="{1009C23C-CE52-C642-A89A-C47647890C94}" dt="2021-06-17T15:08:09.295" v="1071" actId="478"/>
          <ac:graphicFrameMkLst>
            <pc:docMk/>
            <pc:sldMk cId="1904295516" sldId="406"/>
            <ac:graphicFrameMk id="16" creationId="{E379CC85-8AA0-9845-A4C7-943633CFCD73}"/>
          </ac:graphicFrameMkLst>
        </pc:graphicFrameChg>
        <pc:graphicFrameChg chg="add mod">
          <ac:chgData name="Shepard, Rebecca" userId="9a00f0a6-1291-41bf-a9d7-55e3d1aa879b" providerId="ADAL" clId="{1009C23C-CE52-C642-A89A-C47647890C94}" dt="2021-06-17T12:03:55.370" v="359"/>
          <ac:graphicFrameMkLst>
            <pc:docMk/>
            <pc:sldMk cId="1904295516" sldId="406"/>
            <ac:graphicFrameMk id="18" creationId="{A89DB61D-9944-7A4A-B6B5-D4C5F5BFE56E}"/>
          </ac:graphicFrameMkLst>
        </pc:graphicFrameChg>
        <pc:graphicFrameChg chg="add del mod">
          <ac:chgData name="Shepard, Rebecca" userId="9a00f0a6-1291-41bf-a9d7-55e3d1aa879b" providerId="ADAL" clId="{1009C23C-CE52-C642-A89A-C47647890C94}" dt="2021-06-17T13:59:06.716" v="1008" actId="478"/>
          <ac:graphicFrameMkLst>
            <pc:docMk/>
            <pc:sldMk cId="1904295516" sldId="406"/>
            <ac:graphicFrameMk id="19" creationId="{A89DB61D-9944-7A4A-B6B5-D4C5F5BFE56E}"/>
          </ac:graphicFrameMkLst>
        </pc:graphicFrameChg>
        <pc:graphicFrameChg chg="add del mod">
          <ac:chgData name="Shepard, Rebecca" userId="9a00f0a6-1291-41bf-a9d7-55e3d1aa879b" providerId="ADAL" clId="{1009C23C-CE52-C642-A89A-C47647890C94}" dt="2021-06-17T15:12:40.450" v="1099" actId="478"/>
          <ac:graphicFrameMkLst>
            <pc:docMk/>
            <pc:sldMk cId="1904295516" sldId="406"/>
            <ac:graphicFrameMk id="21" creationId="{B4B5FF32-5484-4C48-941F-E85A1473CD75}"/>
          </ac:graphicFrameMkLst>
        </pc:graphicFrameChg>
        <pc:graphicFrameChg chg="add del mod">
          <ac:chgData name="Shepard, Rebecca" userId="9a00f0a6-1291-41bf-a9d7-55e3d1aa879b" providerId="ADAL" clId="{1009C23C-CE52-C642-A89A-C47647890C94}" dt="2021-06-17T12:11:40.625" v="418" actId="478"/>
          <ac:graphicFrameMkLst>
            <pc:docMk/>
            <pc:sldMk cId="1904295516" sldId="406"/>
            <ac:graphicFrameMk id="22" creationId="{C3568D7F-2B55-F347-8336-2476ACD1ECD1}"/>
          </ac:graphicFrameMkLst>
        </pc:graphicFrameChg>
        <pc:graphicFrameChg chg="add del mod">
          <ac:chgData name="Shepard, Rebecca" userId="9a00f0a6-1291-41bf-a9d7-55e3d1aa879b" providerId="ADAL" clId="{1009C23C-CE52-C642-A89A-C47647890C94}" dt="2021-06-17T15:13:30.615" v="1113" actId="478"/>
          <ac:graphicFrameMkLst>
            <pc:docMk/>
            <pc:sldMk cId="1904295516" sldId="406"/>
            <ac:graphicFrameMk id="23" creationId="{D9A1FAED-D3A6-9D4A-90EB-ADED1BAEE80C}"/>
          </ac:graphicFrameMkLst>
        </pc:graphicFrameChg>
        <pc:graphicFrameChg chg="add del mod">
          <ac:chgData name="Shepard, Rebecca" userId="9a00f0a6-1291-41bf-a9d7-55e3d1aa879b" providerId="ADAL" clId="{1009C23C-CE52-C642-A89A-C47647890C94}" dt="2021-06-17T13:59:12.843" v="1011" actId="478"/>
          <ac:graphicFrameMkLst>
            <pc:docMk/>
            <pc:sldMk cId="1904295516" sldId="406"/>
            <ac:graphicFrameMk id="28" creationId="{96B4E082-1483-F040-8EB2-F02AD7CE0EFD}"/>
          </ac:graphicFrameMkLst>
        </pc:graphicFrameChg>
        <pc:graphicFrameChg chg="add mod">
          <ac:chgData name="Shepard, Rebecca" userId="9a00f0a6-1291-41bf-a9d7-55e3d1aa879b" providerId="ADAL" clId="{1009C23C-CE52-C642-A89A-C47647890C94}" dt="2021-06-17T13:59:16.682" v="1013"/>
          <ac:graphicFrameMkLst>
            <pc:docMk/>
            <pc:sldMk cId="1904295516" sldId="406"/>
            <ac:graphicFrameMk id="29" creationId="{96B4E082-1483-F040-8EB2-F02AD7CE0EFD}"/>
          </ac:graphicFrameMkLst>
        </pc:graphicFrameChg>
        <pc:graphicFrameChg chg="add del mod">
          <ac:chgData name="Shepard, Rebecca" userId="9a00f0a6-1291-41bf-a9d7-55e3d1aa879b" providerId="ADAL" clId="{1009C23C-CE52-C642-A89A-C47647890C94}" dt="2021-06-17T14:00:09.909" v="1018" actId="478"/>
          <ac:graphicFrameMkLst>
            <pc:docMk/>
            <pc:sldMk cId="1904295516" sldId="406"/>
            <ac:graphicFrameMk id="30" creationId="{96B4E082-1483-F040-8EB2-F02AD7CE0EFD}"/>
          </ac:graphicFrameMkLst>
        </pc:graphicFrameChg>
        <pc:graphicFrameChg chg="add mod">
          <ac:chgData name="Shepard, Rebecca" userId="9a00f0a6-1291-41bf-a9d7-55e3d1aa879b" providerId="ADAL" clId="{1009C23C-CE52-C642-A89A-C47647890C94}" dt="2021-06-17T14:00:16.492" v="1020"/>
          <ac:graphicFrameMkLst>
            <pc:docMk/>
            <pc:sldMk cId="1904295516" sldId="406"/>
            <ac:graphicFrameMk id="31" creationId="{96B4E082-1483-F040-8EB2-F02AD7CE0EFD}"/>
          </ac:graphicFrameMkLst>
        </pc:graphicFrameChg>
        <pc:graphicFrameChg chg="add del mod">
          <ac:chgData name="Shepard, Rebecca" userId="9a00f0a6-1291-41bf-a9d7-55e3d1aa879b" providerId="ADAL" clId="{1009C23C-CE52-C642-A89A-C47647890C94}" dt="2021-06-17T14:00:25.450" v="1022" actId="478"/>
          <ac:graphicFrameMkLst>
            <pc:docMk/>
            <pc:sldMk cId="1904295516" sldId="406"/>
            <ac:graphicFrameMk id="32" creationId="{96B4E082-1483-F040-8EB2-F02AD7CE0EFD}"/>
          </ac:graphicFrameMkLst>
        </pc:graphicFrameChg>
        <pc:graphicFrameChg chg="add mod">
          <ac:chgData name="Shepard, Rebecca" userId="9a00f0a6-1291-41bf-a9d7-55e3d1aa879b" providerId="ADAL" clId="{1009C23C-CE52-C642-A89A-C47647890C94}" dt="2021-06-17T15:08:15.851" v="1074"/>
          <ac:graphicFrameMkLst>
            <pc:docMk/>
            <pc:sldMk cId="1904295516" sldId="406"/>
            <ac:graphicFrameMk id="33" creationId="{12611E3B-EBC9-014C-92BC-8798F5E14AD1}"/>
          </ac:graphicFrameMkLst>
        </pc:graphicFrameChg>
        <pc:graphicFrameChg chg="add mod">
          <ac:chgData name="Shepard, Rebecca" userId="9a00f0a6-1291-41bf-a9d7-55e3d1aa879b" providerId="ADAL" clId="{1009C23C-CE52-C642-A89A-C47647890C94}" dt="2021-06-17T15:08:53.228" v="1086" actId="1076"/>
          <ac:graphicFrameMkLst>
            <pc:docMk/>
            <pc:sldMk cId="1904295516" sldId="406"/>
            <ac:graphicFrameMk id="34" creationId="{12611E3B-EBC9-014C-92BC-8798F5E14AD1}"/>
          </ac:graphicFrameMkLst>
        </pc:graphicFrameChg>
        <pc:graphicFrameChg chg="add mod">
          <ac:chgData name="Shepard, Rebecca" userId="9a00f0a6-1291-41bf-a9d7-55e3d1aa879b" providerId="ADAL" clId="{1009C23C-CE52-C642-A89A-C47647890C94}" dt="2021-06-17T15:09:56.753" v="1089"/>
          <ac:graphicFrameMkLst>
            <pc:docMk/>
            <pc:sldMk cId="1904295516" sldId="406"/>
            <ac:graphicFrameMk id="35" creationId="{AFB261A6-265E-5B4D-9330-D07803013CDD}"/>
          </ac:graphicFrameMkLst>
        </pc:graphicFrameChg>
        <pc:graphicFrameChg chg="add mod">
          <ac:chgData name="Shepard, Rebecca" userId="9a00f0a6-1291-41bf-a9d7-55e3d1aa879b" providerId="ADAL" clId="{1009C23C-CE52-C642-A89A-C47647890C94}" dt="2021-06-17T15:10:14.119" v="1098" actId="1076"/>
          <ac:graphicFrameMkLst>
            <pc:docMk/>
            <pc:sldMk cId="1904295516" sldId="406"/>
            <ac:graphicFrameMk id="36" creationId="{AFB261A6-265E-5B4D-9330-D07803013CDD}"/>
          </ac:graphicFrameMkLst>
        </pc:graphicFrameChg>
        <pc:graphicFrameChg chg="add mod">
          <ac:chgData name="Shepard, Rebecca" userId="9a00f0a6-1291-41bf-a9d7-55e3d1aa879b" providerId="ADAL" clId="{1009C23C-CE52-C642-A89A-C47647890C94}" dt="2021-06-17T15:12:44.926" v="1102"/>
          <ac:graphicFrameMkLst>
            <pc:docMk/>
            <pc:sldMk cId="1904295516" sldId="406"/>
            <ac:graphicFrameMk id="37" creationId="{EF8DB435-C383-994F-B47D-3815037B599A}"/>
          </ac:graphicFrameMkLst>
        </pc:graphicFrameChg>
        <pc:graphicFrameChg chg="add mod">
          <ac:chgData name="Shepard, Rebecca" userId="9a00f0a6-1291-41bf-a9d7-55e3d1aa879b" providerId="ADAL" clId="{1009C23C-CE52-C642-A89A-C47647890C94}" dt="2021-06-17T15:13:20.494" v="1112" actId="1076"/>
          <ac:graphicFrameMkLst>
            <pc:docMk/>
            <pc:sldMk cId="1904295516" sldId="406"/>
            <ac:graphicFrameMk id="38" creationId="{EF8DB435-C383-994F-B47D-3815037B599A}"/>
          </ac:graphicFrameMkLst>
        </pc:graphicFrameChg>
        <pc:graphicFrameChg chg="add mod">
          <ac:chgData name="Shepard, Rebecca" userId="9a00f0a6-1291-41bf-a9d7-55e3d1aa879b" providerId="ADAL" clId="{1009C23C-CE52-C642-A89A-C47647890C94}" dt="2021-06-17T15:14:06.431" v="1116"/>
          <ac:graphicFrameMkLst>
            <pc:docMk/>
            <pc:sldMk cId="1904295516" sldId="406"/>
            <ac:graphicFrameMk id="39" creationId="{020ADC8B-FA16-1D44-802F-572A8C0CBA20}"/>
          </ac:graphicFrameMkLst>
        </pc:graphicFrameChg>
        <pc:graphicFrameChg chg="add mod">
          <ac:chgData name="Shepard, Rebecca" userId="9a00f0a6-1291-41bf-a9d7-55e3d1aa879b" providerId="ADAL" clId="{1009C23C-CE52-C642-A89A-C47647890C94}" dt="2021-06-17T15:14:25.183" v="1125" actId="1076"/>
          <ac:graphicFrameMkLst>
            <pc:docMk/>
            <pc:sldMk cId="1904295516" sldId="406"/>
            <ac:graphicFrameMk id="40" creationId="{020ADC8B-FA16-1D44-802F-572A8C0CBA20}"/>
          </ac:graphicFrameMkLst>
        </pc:graphicFrameChg>
        <pc:cxnChg chg="mod topLvl">
          <ac:chgData name="Shepard, Rebecca" userId="9a00f0a6-1291-41bf-a9d7-55e3d1aa879b" providerId="ADAL" clId="{1009C23C-CE52-C642-A89A-C47647890C94}" dt="2021-06-21T10:56:03.473" v="2308" actId="478"/>
          <ac:cxnSpMkLst>
            <pc:docMk/>
            <pc:sldMk cId="1904295516" sldId="406"/>
            <ac:cxnSpMk id="10" creationId="{6EDA4D66-2851-114D-8CCA-651B73A18A7E}"/>
          </ac:cxnSpMkLst>
        </pc:cxnChg>
        <pc:cxnChg chg="add mod">
          <ac:chgData name="Shepard, Rebecca" userId="9a00f0a6-1291-41bf-a9d7-55e3d1aa879b" providerId="ADAL" clId="{1009C23C-CE52-C642-A89A-C47647890C94}" dt="2021-06-17T12:19:17.792" v="579" actId="1076"/>
          <ac:cxnSpMkLst>
            <pc:docMk/>
            <pc:sldMk cId="1904295516" sldId="406"/>
            <ac:cxnSpMk id="17" creationId="{966857E0-ABAA-0C45-801F-D22174C67D08}"/>
          </ac:cxnSpMkLst>
        </pc:cxnChg>
        <pc:cxnChg chg="mod">
          <ac:chgData name="Shepard, Rebecca" userId="9a00f0a6-1291-41bf-a9d7-55e3d1aa879b" providerId="ADAL" clId="{1009C23C-CE52-C642-A89A-C47647890C94}" dt="2021-06-21T10:55:56.878" v="2304"/>
          <ac:cxnSpMkLst>
            <pc:docMk/>
            <pc:sldMk cId="1904295516" sldId="406"/>
            <ac:cxnSpMk id="19" creationId="{31B58F29-32DA-1147-9975-BA24E091DE0E}"/>
          </ac:cxnSpMkLst>
        </pc:cxnChg>
        <pc:cxnChg chg="mod">
          <ac:chgData name="Shepard, Rebecca" userId="9a00f0a6-1291-41bf-a9d7-55e3d1aa879b" providerId="ADAL" clId="{1009C23C-CE52-C642-A89A-C47647890C94}" dt="2021-06-21T10:55:58.960" v="2305"/>
          <ac:cxnSpMkLst>
            <pc:docMk/>
            <pc:sldMk cId="1904295516" sldId="406"/>
            <ac:cxnSpMk id="23" creationId="{5BB81614-E8FE-E044-A4F8-28266FB92FEA}"/>
          </ac:cxnSpMkLst>
        </pc:cxnChg>
        <pc:cxnChg chg="mod topLvl">
          <ac:chgData name="Shepard, Rebecca" userId="9a00f0a6-1291-41bf-a9d7-55e3d1aa879b" providerId="ADAL" clId="{1009C23C-CE52-C642-A89A-C47647890C94}" dt="2021-06-21T10:59:20.559" v="2359" actId="478"/>
          <ac:cxnSpMkLst>
            <pc:docMk/>
            <pc:sldMk cId="1904295516" sldId="406"/>
            <ac:cxnSpMk id="30" creationId="{E6CD3ED8-C6A8-044D-9EBB-244FACDDF917}"/>
          </ac:cxnSpMkLst>
        </pc:cxnChg>
        <pc:cxnChg chg="mod">
          <ac:chgData name="Shepard, Rebecca" userId="9a00f0a6-1291-41bf-a9d7-55e3d1aa879b" providerId="ADAL" clId="{1009C23C-CE52-C642-A89A-C47647890C94}" dt="2021-06-21T10:58:21.192" v="2348"/>
          <ac:cxnSpMkLst>
            <pc:docMk/>
            <pc:sldMk cId="1904295516" sldId="406"/>
            <ac:cxnSpMk id="33" creationId="{B9A92AD5-6CDD-724F-AD58-80066D585666}"/>
          </ac:cxnSpMkLst>
        </pc:cxnChg>
        <pc:cxnChg chg="mod">
          <ac:chgData name="Shepard, Rebecca" userId="9a00f0a6-1291-41bf-a9d7-55e3d1aa879b" providerId="ADAL" clId="{1009C23C-CE52-C642-A89A-C47647890C94}" dt="2021-06-21T11:00:22.899" v="2372"/>
          <ac:cxnSpMkLst>
            <pc:docMk/>
            <pc:sldMk cId="1904295516" sldId="406"/>
            <ac:cxnSpMk id="39" creationId="{F0421968-FCC0-0047-B45A-5AC52B693AA2}"/>
          </ac:cxnSpMkLst>
        </pc:cxnChg>
      </pc:sldChg>
      <pc:sldChg chg="new del">
        <pc:chgData name="Shepard, Rebecca" userId="9a00f0a6-1291-41bf-a9d7-55e3d1aa879b" providerId="ADAL" clId="{1009C23C-CE52-C642-A89A-C47647890C94}" dt="2021-06-17T10:52:12.628" v="229" actId="2696"/>
        <pc:sldMkLst>
          <pc:docMk/>
          <pc:sldMk cId="3453379644" sldId="406"/>
        </pc:sldMkLst>
      </pc:sldChg>
      <pc:sldChg chg="new del">
        <pc:chgData name="Shepard, Rebecca" userId="9a00f0a6-1291-41bf-a9d7-55e3d1aa879b" providerId="ADAL" clId="{1009C23C-CE52-C642-A89A-C47647890C94}" dt="2021-06-17T10:51:53.315" v="227" actId="680"/>
        <pc:sldMkLst>
          <pc:docMk/>
          <pc:sldMk cId="3545277486" sldId="406"/>
        </pc:sldMkLst>
      </pc:sldChg>
      <pc:sldChg chg="addSp delSp modSp add mod ord addCm delCm modCm">
        <pc:chgData name="Shepard, Rebecca" userId="9a00f0a6-1291-41bf-a9d7-55e3d1aa879b" providerId="ADAL" clId="{1009C23C-CE52-C642-A89A-C47647890C94}" dt="2021-07-12T16:42:00.783" v="8133" actId="478"/>
        <pc:sldMkLst>
          <pc:docMk/>
          <pc:sldMk cId="3790900529" sldId="407"/>
        </pc:sldMkLst>
        <pc:spChg chg="add del mod">
          <ac:chgData name="Shepard, Rebecca" userId="9a00f0a6-1291-41bf-a9d7-55e3d1aa879b" providerId="ADAL" clId="{1009C23C-CE52-C642-A89A-C47647890C94}" dt="2021-06-21T15:39:14.390" v="3026"/>
          <ac:spMkLst>
            <pc:docMk/>
            <pc:sldMk cId="3790900529" sldId="407"/>
            <ac:spMk id="2" creationId="{637A9DEA-4A57-5342-9D8D-9BD7F72BA70D}"/>
          </ac:spMkLst>
        </pc:spChg>
        <pc:spChg chg="add del mod">
          <ac:chgData name="Shepard, Rebecca" userId="9a00f0a6-1291-41bf-a9d7-55e3d1aa879b" providerId="ADAL" clId="{1009C23C-CE52-C642-A89A-C47647890C94}" dt="2021-06-17T13:38:57.819" v="853"/>
          <ac:spMkLst>
            <pc:docMk/>
            <pc:sldMk cId="3790900529" sldId="407"/>
            <ac:spMk id="2" creationId="{DFC2574C-6809-704F-8EF0-C4CBCAD7D24D}"/>
          </ac:spMkLst>
        </pc:spChg>
        <pc:spChg chg="mod">
          <ac:chgData name="Shepard, Rebecca" userId="9a00f0a6-1291-41bf-a9d7-55e3d1aa879b" providerId="ADAL" clId="{1009C23C-CE52-C642-A89A-C47647890C94}" dt="2021-06-21T11:12:31.283" v="2391" actId="20577"/>
          <ac:spMkLst>
            <pc:docMk/>
            <pc:sldMk cId="3790900529" sldId="407"/>
            <ac:spMk id="7" creationId="{CB361E5C-23C9-5040-8D47-86835CC6CE2E}"/>
          </ac:spMkLst>
        </pc:spChg>
        <pc:spChg chg="mod">
          <ac:chgData name="Shepard, Rebecca" userId="9a00f0a6-1291-41bf-a9d7-55e3d1aa879b" providerId="ADAL" clId="{1009C23C-CE52-C642-A89A-C47647890C94}" dt="2021-06-17T12:38:54.711" v="602" actId="20577"/>
          <ac:spMkLst>
            <pc:docMk/>
            <pc:sldMk cId="3790900529" sldId="407"/>
            <ac:spMk id="11" creationId="{579B3330-3356-7946-9B22-54A169FC2109}"/>
          </ac:spMkLst>
        </pc:spChg>
        <pc:spChg chg="del">
          <ac:chgData name="Shepard, Rebecca" userId="9a00f0a6-1291-41bf-a9d7-55e3d1aa879b" providerId="ADAL" clId="{1009C23C-CE52-C642-A89A-C47647890C94}" dt="2021-06-17T12:33:40.793" v="591" actId="478"/>
          <ac:spMkLst>
            <pc:docMk/>
            <pc:sldMk cId="3790900529" sldId="407"/>
            <ac:spMk id="12" creationId="{A7E39A3A-D3C7-A947-91DC-DB8A29EBBFF3}"/>
          </ac:spMkLst>
        </pc:spChg>
        <pc:spChg chg="mod">
          <ac:chgData name="Shepard, Rebecca" userId="9a00f0a6-1291-41bf-a9d7-55e3d1aa879b" providerId="ADAL" clId="{1009C23C-CE52-C642-A89A-C47647890C94}" dt="2021-07-08T12:49:07.994" v="6151"/>
          <ac:spMkLst>
            <pc:docMk/>
            <pc:sldMk cId="3790900529" sldId="407"/>
            <ac:spMk id="12" creationId="{C20D54D7-D694-1843-AC9A-052DFBF49E83}"/>
          </ac:spMkLst>
        </pc:spChg>
        <pc:spChg chg="del">
          <ac:chgData name="Shepard, Rebecca" userId="9a00f0a6-1291-41bf-a9d7-55e3d1aa879b" providerId="ADAL" clId="{1009C23C-CE52-C642-A89A-C47647890C94}" dt="2021-06-17T12:33:38.398" v="590" actId="478"/>
          <ac:spMkLst>
            <pc:docMk/>
            <pc:sldMk cId="3790900529" sldId="407"/>
            <ac:spMk id="14" creationId="{C3ED797B-6703-7542-B5AF-118DF0952F02}"/>
          </ac:spMkLst>
        </pc:spChg>
        <pc:spChg chg="mod">
          <ac:chgData name="Shepard, Rebecca" userId="9a00f0a6-1291-41bf-a9d7-55e3d1aa879b" providerId="ADAL" clId="{1009C23C-CE52-C642-A89A-C47647890C94}" dt="2021-06-21T11:01:42.611" v="2384" actId="2711"/>
          <ac:spMkLst>
            <pc:docMk/>
            <pc:sldMk cId="3790900529" sldId="407"/>
            <ac:spMk id="15" creationId="{65C474EA-82AF-D946-AAB2-1280AB8D0799}"/>
          </ac:spMkLst>
        </pc:spChg>
        <pc:spChg chg="add mod">
          <ac:chgData name="Shepard, Rebecca" userId="9a00f0a6-1291-41bf-a9d7-55e3d1aa879b" providerId="ADAL" clId="{1009C23C-CE52-C642-A89A-C47647890C94}" dt="2021-07-07T11:02:00.120" v="3415" actId="1076"/>
          <ac:spMkLst>
            <pc:docMk/>
            <pc:sldMk cId="3790900529" sldId="407"/>
            <ac:spMk id="23" creationId="{2EB4E3F7-97C3-1643-82E5-E4693E31AF5D}"/>
          </ac:spMkLst>
        </pc:spChg>
        <pc:spChg chg="add del mod">
          <ac:chgData name="Shepard, Rebecca" userId="9a00f0a6-1291-41bf-a9d7-55e3d1aa879b" providerId="ADAL" clId="{1009C23C-CE52-C642-A89A-C47647890C94}" dt="2021-07-07T10:10:06.512" v="3305" actId="478"/>
          <ac:spMkLst>
            <pc:docMk/>
            <pc:sldMk cId="3790900529" sldId="407"/>
            <ac:spMk id="27" creationId="{0D2362E1-E533-9C4F-8EFD-C9E0A136E216}"/>
          </ac:spMkLst>
        </pc:spChg>
        <pc:spChg chg="add del mod">
          <ac:chgData name="Shepard, Rebecca" userId="9a00f0a6-1291-41bf-a9d7-55e3d1aa879b" providerId="ADAL" clId="{1009C23C-CE52-C642-A89A-C47647890C94}" dt="2021-07-07T09:57:56.793" v="3291" actId="478"/>
          <ac:spMkLst>
            <pc:docMk/>
            <pc:sldMk cId="3790900529" sldId="407"/>
            <ac:spMk id="28" creationId="{7EC27526-525B-C945-A721-B9ACA6239FFE}"/>
          </ac:spMkLst>
        </pc:spChg>
        <pc:grpChg chg="del mod">
          <ac:chgData name="Shepard, Rebecca" userId="9a00f0a6-1291-41bf-a9d7-55e3d1aa879b" providerId="ADAL" clId="{1009C23C-CE52-C642-A89A-C47647890C94}" dt="2021-06-21T11:01:27.474" v="2379" actId="478"/>
          <ac:grpSpMkLst>
            <pc:docMk/>
            <pc:sldMk cId="3790900529" sldId="407"/>
            <ac:grpSpMk id="9" creationId="{151DA544-5214-D34B-B6DF-D6A10EF71761}"/>
          </ac:grpSpMkLst>
        </pc:grpChg>
        <pc:grpChg chg="add mod">
          <ac:chgData name="Shepard, Rebecca" userId="9a00f0a6-1291-41bf-a9d7-55e3d1aa879b" providerId="ADAL" clId="{1009C23C-CE52-C642-A89A-C47647890C94}" dt="2021-07-08T12:40:22.407" v="6002"/>
          <ac:grpSpMkLst>
            <pc:docMk/>
            <pc:sldMk cId="3790900529" sldId="407"/>
            <ac:grpSpMk id="10" creationId="{98BBFA65-AB5D-2642-AEEB-529F7092C747}"/>
          </ac:grpSpMkLst>
        </pc:grpChg>
        <pc:grpChg chg="add del mod">
          <ac:chgData name="Shepard, Rebecca" userId="9a00f0a6-1291-41bf-a9d7-55e3d1aa879b" providerId="ADAL" clId="{1009C23C-CE52-C642-A89A-C47647890C94}" dt="2021-07-12T16:42:00.783" v="8133" actId="478"/>
          <ac:grpSpMkLst>
            <pc:docMk/>
            <pc:sldMk cId="3790900529" sldId="407"/>
            <ac:grpSpMk id="13" creationId="{349FF35C-205C-4844-B390-66613DB00642}"/>
          </ac:grpSpMkLst>
        </pc:grpChg>
        <pc:graphicFrameChg chg="del">
          <ac:chgData name="Shepard, Rebecca" userId="9a00f0a6-1291-41bf-a9d7-55e3d1aa879b" providerId="ADAL" clId="{1009C23C-CE52-C642-A89A-C47647890C94}" dt="2021-06-17T12:33:33.786" v="588" actId="478"/>
          <ac:graphicFrameMkLst>
            <pc:docMk/>
            <pc:sldMk cId="3790900529" sldId="407"/>
            <ac:graphicFrameMk id="8" creationId="{B630248E-3F24-6944-A06E-ED4453EEAA25}"/>
          </ac:graphicFrameMkLst>
        </pc:graphicFrameChg>
        <pc:graphicFrameChg chg="add del mod">
          <ac:chgData name="Shepard, Rebecca" userId="9a00f0a6-1291-41bf-a9d7-55e3d1aa879b" providerId="ADAL" clId="{1009C23C-CE52-C642-A89A-C47647890C94}" dt="2021-07-07T10:31:01.405" v="3327" actId="478"/>
          <ac:graphicFrameMkLst>
            <pc:docMk/>
            <pc:sldMk cId="3790900529" sldId="407"/>
            <ac:graphicFrameMk id="9" creationId="{3919B187-F699-5C44-BC17-0D475712DFBD}"/>
          </ac:graphicFrameMkLst>
        </pc:graphicFrameChg>
        <pc:graphicFrameChg chg="add mod">
          <ac:chgData name="Shepard, Rebecca" userId="9a00f0a6-1291-41bf-a9d7-55e3d1aa879b" providerId="ADAL" clId="{1009C23C-CE52-C642-A89A-C47647890C94}" dt="2021-07-07T10:54:37.607" v="3332"/>
          <ac:graphicFrameMkLst>
            <pc:docMk/>
            <pc:sldMk cId="3790900529" sldId="407"/>
            <ac:graphicFrameMk id="9" creationId="{3FB9F641-E3F0-B543-BB80-50E984B2023B}"/>
          </ac:graphicFrameMkLst>
        </pc:graphicFrameChg>
        <pc:graphicFrameChg chg="add del mod">
          <ac:chgData name="Shepard, Rebecca" userId="9a00f0a6-1291-41bf-a9d7-55e3d1aa879b" providerId="ADAL" clId="{1009C23C-CE52-C642-A89A-C47647890C94}" dt="2021-07-07T10:56:28.229" v="3358"/>
          <ac:graphicFrameMkLst>
            <pc:docMk/>
            <pc:sldMk cId="3790900529" sldId="407"/>
            <ac:graphicFrameMk id="10" creationId="{3FB9F641-E3F0-B543-BB80-50E984B2023B}"/>
          </ac:graphicFrameMkLst>
        </pc:graphicFrameChg>
        <pc:graphicFrameChg chg="add del mod">
          <ac:chgData name="Shepard, Rebecca" userId="9a00f0a6-1291-41bf-a9d7-55e3d1aa879b" providerId="ADAL" clId="{1009C23C-CE52-C642-A89A-C47647890C94}" dt="2021-07-07T10:56:45.561" v="3367" actId="478"/>
          <ac:graphicFrameMkLst>
            <pc:docMk/>
            <pc:sldMk cId="3790900529" sldId="407"/>
            <ac:graphicFrameMk id="11" creationId="{D048A9DB-7215-7244-ADA4-157697A63A5B}"/>
          </ac:graphicFrameMkLst>
        </pc:graphicFrameChg>
        <pc:graphicFrameChg chg="add del mod">
          <ac:chgData name="Shepard, Rebecca" userId="9a00f0a6-1291-41bf-a9d7-55e3d1aa879b" providerId="ADAL" clId="{1009C23C-CE52-C642-A89A-C47647890C94}" dt="2021-07-07T10:10:26.129" v="3310" actId="478"/>
          <ac:graphicFrameMkLst>
            <pc:docMk/>
            <pc:sldMk cId="3790900529" sldId="407"/>
            <ac:graphicFrameMk id="12" creationId="{3919B187-F699-5C44-BC17-0D475712DFBD}"/>
          </ac:graphicFrameMkLst>
        </pc:graphicFrameChg>
        <pc:graphicFrameChg chg="add mod">
          <ac:chgData name="Shepard, Rebecca" userId="9a00f0a6-1291-41bf-a9d7-55e3d1aa879b" providerId="ADAL" clId="{1009C23C-CE52-C642-A89A-C47647890C94}" dt="2021-07-07T10:57:48.202" v="3370"/>
          <ac:graphicFrameMkLst>
            <pc:docMk/>
            <pc:sldMk cId="3790900529" sldId="407"/>
            <ac:graphicFrameMk id="12" creationId="{D048A9DB-7215-7244-ADA4-157697A63A5B}"/>
          </ac:graphicFrameMkLst>
        </pc:graphicFrameChg>
        <pc:graphicFrameChg chg="del">
          <ac:chgData name="Shepard, Rebecca" userId="9a00f0a6-1291-41bf-a9d7-55e3d1aa879b" providerId="ADAL" clId="{1009C23C-CE52-C642-A89A-C47647890C94}" dt="2021-06-17T12:33:35.917" v="589" actId="478"/>
          <ac:graphicFrameMkLst>
            <pc:docMk/>
            <pc:sldMk cId="3790900529" sldId="407"/>
            <ac:graphicFrameMk id="13" creationId="{2C21FCB4-BE5B-D942-8E4B-1DCFE2BFDECD}"/>
          </ac:graphicFrameMkLst>
        </pc:graphicFrameChg>
        <pc:graphicFrameChg chg="add del mod">
          <ac:chgData name="Shepard, Rebecca" userId="9a00f0a6-1291-41bf-a9d7-55e3d1aa879b" providerId="ADAL" clId="{1009C23C-CE52-C642-A89A-C47647890C94}" dt="2021-06-17T12:43:49.285" v="618" actId="478"/>
          <ac:graphicFrameMkLst>
            <pc:docMk/>
            <pc:sldMk cId="3790900529" sldId="407"/>
            <ac:graphicFrameMk id="15" creationId="{530988AA-581C-DF40-A5E5-0C578C2D8633}"/>
          </ac:graphicFrameMkLst>
        </pc:graphicFrameChg>
        <pc:graphicFrameChg chg="add mod">
          <ac:chgData name="Shepard, Rebecca" userId="9a00f0a6-1291-41bf-a9d7-55e3d1aa879b" providerId="ADAL" clId="{1009C23C-CE52-C642-A89A-C47647890C94}" dt="2021-07-07T10:10:29.529" v="3312"/>
          <ac:graphicFrameMkLst>
            <pc:docMk/>
            <pc:sldMk cId="3790900529" sldId="407"/>
            <ac:graphicFrameMk id="16" creationId="{3919B187-F699-5C44-BC17-0D475712DFBD}"/>
          </ac:graphicFrameMkLst>
        </pc:graphicFrameChg>
        <pc:graphicFrameChg chg="add del mod modGraphic">
          <ac:chgData name="Shepard, Rebecca" userId="9a00f0a6-1291-41bf-a9d7-55e3d1aa879b" providerId="ADAL" clId="{1009C23C-CE52-C642-A89A-C47647890C94}" dt="2021-06-17T12:45:20.041" v="640" actId="478"/>
          <ac:graphicFrameMkLst>
            <pc:docMk/>
            <pc:sldMk cId="3790900529" sldId="407"/>
            <ac:graphicFrameMk id="16" creationId="{8AAE5500-1C8D-104F-902D-00DD8C422C45}"/>
          </ac:graphicFrameMkLst>
        </pc:graphicFrameChg>
        <pc:graphicFrameChg chg="add del mod">
          <ac:chgData name="Shepard, Rebecca" userId="9a00f0a6-1291-41bf-a9d7-55e3d1aa879b" providerId="ADAL" clId="{1009C23C-CE52-C642-A89A-C47647890C94}" dt="2021-07-07T11:01:38.578" v="3403" actId="478"/>
          <ac:graphicFrameMkLst>
            <pc:docMk/>
            <pc:sldMk cId="3790900529" sldId="407"/>
            <ac:graphicFrameMk id="16" creationId="{D048A9DB-7215-7244-ADA4-157697A63A5B}"/>
          </ac:graphicFrameMkLst>
        </pc:graphicFrameChg>
        <pc:graphicFrameChg chg="add mod">
          <ac:chgData name="Shepard, Rebecca" userId="9a00f0a6-1291-41bf-a9d7-55e3d1aa879b" providerId="ADAL" clId="{1009C23C-CE52-C642-A89A-C47647890C94}" dt="2021-07-09T14:24:24.214" v="7373"/>
          <ac:graphicFrameMkLst>
            <pc:docMk/>
            <pc:sldMk cId="3790900529" sldId="407"/>
            <ac:graphicFrameMk id="16" creationId="{F99B873C-B231-7849-8A61-90C2B89DD6E7}"/>
          </ac:graphicFrameMkLst>
        </pc:graphicFrameChg>
        <pc:graphicFrameChg chg="add del mod">
          <ac:chgData name="Shepard, Rebecca" userId="9a00f0a6-1291-41bf-a9d7-55e3d1aa879b" providerId="ADAL" clId="{1009C23C-CE52-C642-A89A-C47647890C94}" dt="2021-06-17T13:04:03.463" v="658" actId="478"/>
          <ac:graphicFrameMkLst>
            <pc:docMk/>
            <pc:sldMk cId="3790900529" sldId="407"/>
            <ac:graphicFrameMk id="17" creationId="{530988AA-581C-DF40-A5E5-0C578C2D8633}"/>
          </ac:graphicFrameMkLst>
        </pc:graphicFrameChg>
        <pc:graphicFrameChg chg="add del mod modGraphic">
          <ac:chgData name="Shepard, Rebecca" userId="9a00f0a6-1291-41bf-a9d7-55e3d1aa879b" providerId="ADAL" clId="{1009C23C-CE52-C642-A89A-C47647890C94}" dt="2021-06-21T12:45:37.753" v="2820" actId="478"/>
          <ac:graphicFrameMkLst>
            <pc:docMk/>
            <pc:sldMk cId="3790900529" sldId="407"/>
            <ac:graphicFrameMk id="18" creationId="{089FD17A-C211-CB42-91AD-9D48078050B3}"/>
          </ac:graphicFrameMkLst>
        </pc:graphicFrameChg>
        <pc:graphicFrameChg chg="add del mod">
          <ac:chgData name="Shepard, Rebecca" userId="9a00f0a6-1291-41bf-a9d7-55e3d1aa879b" providerId="ADAL" clId="{1009C23C-CE52-C642-A89A-C47647890C94}" dt="2021-07-07T10:30:22.224" v="3324" actId="478"/>
          <ac:graphicFrameMkLst>
            <pc:docMk/>
            <pc:sldMk cId="3790900529" sldId="407"/>
            <ac:graphicFrameMk id="18" creationId="{3919B187-F699-5C44-BC17-0D475712DFBD}"/>
          </ac:graphicFrameMkLst>
        </pc:graphicFrameChg>
        <pc:graphicFrameChg chg="add mod">
          <ac:chgData name="Shepard, Rebecca" userId="9a00f0a6-1291-41bf-a9d7-55e3d1aa879b" providerId="ADAL" clId="{1009C23C-CE52-C642-A89A-C47647890C94}" dt="2021-07-07T10:59:53.330" v="3387"/>
          <ac:graphicFrameMkLst>
            <pc:docMk/>
            <pc:sldMk cId="3790900529" sldId="407"/>
            <ac:graphicFrameMk id="18" creationId="{C60EBBA9-7E67-514C-A9B0-A9AD8B6A31B8}"/>
          </ac:graphicFrameMkLst>
        </pc:graphicFrameChg>
        <pc:graphicFrameChg chg="add del mod">
          <ac:chgData name="Shepard, Rebecca" userId="9a00f0a6-1291-41bf-a9d7-55e3d1aa879b" providerId="ADAL" clId="{1009C23C-CE52-C642-A89A-C47647890C94}" dt="2021-07-09T14:24:54.758" v="7391" actId="478"/>
          <ac:graphicFrameMkLst>
            <pc:docMk/>
            <pc:sldMk cId="3790900529" sldId="407"/>
            <ac:graphicFrameMk id="18" creationId="{F99B873C-B231-7849-8A61-90C2B89DD6E7}"/>
          </ac:graphicFrameMkLst>
        </pc:graphicFrameChg>
        <pc:graphicFrameChg chg="add mod">
          <ac:chgData name="Shepard, Rebecca" userId="9a00f0a6-1291-41bf-a9d7-55e3d1aa879b" providerId="ADAL" clId="{1009C23C-CE52-C642-A89A-C47647890C94}" dt="2021-07-09T14:25:12.702" v="7394"/>
          <ac:graphicFrameMkLst>
            <pc:docMk/>
            <pc:sldMk cId="3790900529" sldId="407"/>
            <ac:graphicFrameMk id="19" creationId="{21E7B500-D4C6-5B42-B7BB-9016D1A7A6BB}"/>
          </ac:graphicFrameMkLst>
        </pc:graphicFrameChg>
        <pc:graphicFrameChg chg="add mod">
          <ac:chgData name="Shepard, Rebecca" userId="9a00f0a6-1291-41bf-a9d7-55e3d1aa879b" providerId="ADAL" clId="{1009C23C-CE52-C642-A89A-C47647890C94}" dt="2021-06-17T13:04:12.702" v="661"/>
          <ac:graphicFrameMkLst>
            <pc:docMk/>
            <pc:sldMk cId="3790900529" sldId="407"/>
            <ac:graphicFrameMk id="19" creationId="{5A6512C2-B027-F74B-96F0-31DACBD65092}"/>
          </ac:graphicFrameMkLst>
        </pc:graphicFrameChg>
        <pc:graphicFrameChg chg="add del mod">
          <ac:chgData name="Shepard, Rebecca" userId="9a00f0a6-1291-41bf-a9d7-55e3d1aa879b" providerId="ADAL" clId="{1009C23C-CE52-C642-A89A-C47647890C94}" dt="2021-07-07T11:01:40.760" v="3404" actId="478"/>
          <ac:graphicFrameMkLst>
            <pc:docMk/>
            <pc:sldMk cId="3790900529" sldId="407"/>
            <ac:graphicFrameMk id="19" creationId="{C60EBBA9-7E67-514C-A9B0-A9AD8B6A31B8}"/>
          </ac:graphicFrameMkLst>
        </pc:graphicFrameChg>
        <pc:graphicFrameChg chg="add mod">
          <ac:chgData name="Shepard, Rebecca" userId="9a00f0a6-1291-41bf-a9d7-55e3d1aa879b" providerId="ADAL" clId="{1009C23C-CE52-C642-A89A-C47647890C94}" dt="2021-06-21T13:03:19.026" v="2862"/>
          <ac:graphicFrameMkLst>
            <pc:docMk/>
            <pc:sldMk cId="3790900529" sldId="407"/>
            <ac:graphicFrameMk id="19" creationId="{DA7082EF-3983-BF4E-8AB1-FE11DD780347}"/>
          </ac:graphicFrameMkLst>
        </pc:graphicFrameChg>
        <pc:graphicFrameChg chg="add del mod">
          <ac:chgData name="Shepard, Rebecca" userId="9a00f0a6-1291-41bf-a9d7-55e3d1aa879b" providerId="ADAL" clId="{1009C23C-CE52-C642-A89A-C47647890C94}" dt="2021-06-21T12:45:34.819" v="2819" actId="478"/>
          <ac:graphicFrameMkLst>
            <pc:docMk/>
            <pc:sldMk cId="3790900529" sldId="407"/>
            <ac:graphicFrameMk id="20" creationId="{5A6512C2-B027-F74B-96F0-31DACBD65092}"/>
          </ac:graphicFrameMkLst>
        </pc:graphicFrameChg>
        <pc:graphicFrameChg chg="add del mod">
          <ac:chgData name="Shepard, Rebecca" userId="9a00f0a6-1291-41bf-a9d7-55e3d1aa879b" providerId="ADAL" clId="{1009C23C-CE52-C642-A89A-C47647890C94}" dt="2021-07-09T14:24:21.019" v="7370" actId="478"/>
          <ac:graphicFrameMkLst>
            <pc:docMk/>
            <pc:sldMk cId="3790900529" sldId="407"/>
            <ac:graphicFrameMk id="20" creationId="{F99B873C-B231-7849-8A61-90C2B89DD6E7}"/>
          </ac:graphicFrameMkLst>
        </pc:graphicFrameChg>
        <pc:graphicFrameChg chg="add mod">
          <ac:chgData name="Shepard, Rebecca" userId="9a00f0a6-1291-41bf-a9d7-55e3d1aa879b" providerId="ADAL" clId="{1009C23C-CE52-C642-A89A-C47647890C94}" dt="2021-06-17T13:09:17.826" v="696"/>
          <ac:graphicFrameMkLst>
            <pc:docMk/>
            <pc:sldMk cId="3790900529" sldId="407"/>
            <ac:graphicFrameMk id="21" creationId="{45B1E429-58B9-CE4E-A0B0-FAEFEDC5E5D9}"/>
          </ac:graphicFrameMkLst>
        </pc:graphicFrameChg>
        <pc:graphicFrameChg chg="add mod">
          <ac:chgData name="Shepard, Rebecca" userId="9a00f0a6-1291-41bf-a9d7-55e3d1aa879b" providerId="ADAL" clId="{1009C23C-CE52-C642-A89A-C47647890C94}" dt="2021-07-09T14:24:25.384" v="7376"/>
          <ac:graphicFrameMkLst>
            <pc:docMk/>
            <pc:sldMk cId="3790900529" sldId="407"/>
            <ac:graphicFrameMk id="21" creationId="{DA7082EF-3983-BF4E-8AB1-FE11DD780347}"/>
          </ac:graphicFrameMkLst>
        </pc:graphicFrameChg>
        <pc:graphicFrameChg chg="add del mod">
          <ac:chgData name="Shepard, Rebecca" userId="9a00f0a6-1291-41bf-a9d7-55e3d1aa879b" providerId="ADAL" clId="{1009C23C-CE52-C642-A89A-C47647890C94}" dt="2021-07-09T14:29:36.986" v="7411" actId="478"/>
          <ac:graphicFrameMkLst>
            <pc:docMk/>
            <pc:sldMk cId="3790900529" sldId="407"/>
            <ac:graphicFrameMk id="22" creationId="{21E7B500-D4C6-5B42-B7BB-9016D1A7A6BB}"/>
          </ac:graphicFrameMkLst>
        </pc:graphicFrameChg>
        <pc:graphicFrameChg chg="add del mod">
          <ac:chgData name="Shepard, Rebecca" userId="9a00f0a6-1291-41bf-a9d7-55e3d1aa879b" providerId="ADAL" clId="{1009C23C-CE52-C642-A89A-C47647890C94}" dt="2021-06-17T13:36:08.072" v="717" actId="478"/>
          <ac:graphicFrameMkLst>
            <pc:docMk/>
            <pc:sldMk cId="3790900529" sldId="407"/>
            <ac:graphicFrameMk id="22" creationId="{45B1E429-58B9-CE4E-A0B0-FAEFEDC5E5D9}"/>
          </ac:graphicFrameMkLst>
        </pc:graphicFrameChg>
        <pc:graphicFrameChg chg="add mod">
          <ac:chgData name="Shepard, Rebecca" userId="9a00f0a6-1291-41bf-a9d7-55e3d1aa879b" providerId="ADAL" clId="{1009C23C-CE52-C642-A89A-C47647890C94}" dt="2021-07-09T14:29:41.285" v="7414"/>
          <ac:graphicFrameMkLst>
            <pc:docMk/>
            <pc:sldMk cId="3790900529" sldId="407"/>
            <ac:graphicFrameMk id="24" creationId="{340E9DDC-DB7C-5F44-B575-56FE56E422C0}"/>
          </ac:graphicFrameMkLst>
        </pc:graphicFrameChg>
        <pc:graphicFrameChg chg="add mod">
          <ac:chgData name="Shepard, Rebecca" userId="9a00f0a6-1291-41bf-a9d7-55e3d1aa879b" providerId="ADAL" clId="{1009C23C-CE52-C642-A89A-C47647890C94}" dt="2021-06-17T13:36:11.667" v="720"/>
          <ac:graphicFrameMkLst>
            <pc:docMk/>
            <pc:sldMk cId="3790900529" sldId="407"/>
            <ac:graphicFrameMk id="24" creationId="{C60EBBA9-7E67-514C-A9B0-A9AD8B6A31B8}"/>
          </ac:graphicFrameMkLst>
        </pc:graphicFrameChg>
        <pc:graphicFrameChg chg="add mod">
          <ac:chgData name="Shepard, Rebecca" userId="9a00f0a6-1291-41bf-a9d7-55e3d1aa879b" providerId="ADAL" clId="{1009C23C-CE52-C642-A89A-C47647890C94}" dt="2021-07-09T14:30:07.160" v="7423" actId="1076"/>
          <ac:graphicFrameMkLst>
            <pc:docMk/>
            <pc:sldMk cId="3790900529" sldId="407"/>
            <ac:graphicFrameMk id="25" creationId="{340E9DDC-DB7C-5F44-B575-56FE56E422C0}"/>
          </ac:graphicFrameMkLst>
        </pc:graphicFrameChg>
        <pc:graphicFrameChg chg="add del mod">
          <ac:chgData name="Shepard, Rebecca" userId="9a00f0a6-1291-41bf-a9d7-55e3d1aa879b" providerId="ADAL" clId="{1009C23C-CE52-C642-A89A-C47647890C94}" dt="2021-07-07T10:10:04.093" v="3304" actId="478"/>
          <ac:graphicFrameMkLst>
            <pc:docMk/>
            <pc:sldMk cId="3790900529" sldId="407"/>
            <ac:graphicFrameMk id="25" creationId="{C60EBBA9-7E67-514C-A9B0-A9AD8B6A31B8}"/>
          </ac:graphicFrameMkLst>
        </pc:graphicFrameChg>
        <pc:cxnChg chg="mod">
          <ac:chgData name="Shepard, Rebecca" userId="9a00f0a6-1291-41bf-a9d7-55e3d1aa879b" providerId="ADAL" clId="{1009C23C-CE52-C642-A89A-C47647890C94}" dt="2021-06-17T12:38:38.533" v="598"/>
          <ac:cxnSpMkLst>
            <pc:docMk/>
            <pc:sldMk cId="3790900529" sldId="407"/>
            <ac:cxnSpMk id="10" creationId="{6EDA4D66-2851-114D-8CCA-651B73A18A7E}"/>
          </ac:cxnSpMkLst>
        </pc:cxnChg>
        <pc:cxnChg chg="mod">
          <ac:chgData name="Shepard, Rebecca" userId="9a00f0a6-1291-41bf-a9d7-55e3d1aa879b" providerId="ADAL" clId="{1009C23C-CE52-C642-A89A-C47647890C94}" dt="2021-07-08T12:40:22.407" v="6002"/>
          <ac:cxnSpMkLst>
            <pc:docMk/>
            <pc:sldMk cId="3790900529" sldId="407"/>
            <ac:cxnSpMk id="11" creationId="{DE793E27-B21D-4147-A822-AC379358C53A}"/>
          </ac:cxnSpMkLst>
        </pc:cxnChg>
        <pc:cxnChg chg="mod">
          <ac:chgData name="Shepard, Rebecca" userId="9a00f0a6-1291-41bf-a9d7-55e3d1aa879b" providerId="ADAL" clId="{1009C23C-CE52-C642-A89A-C47647890C94}" dt="2021-06-21T11:01:34.511" v="2381"/>
          <ac:cxnSpMkLst>
            <pc:docMk/>
            <pc:sldMk cId="3790900529" sldId="407"/>
            <ac:cxnSpMk id="14" creationId="{C5674FBD-E95A-D745-9148-B708326BBC6B}"/>
          </ac:cxnSpMkLst>
        </pc:cxnChg>
        <pc:cxnChg chg="add del mod">
          <ac:chgData name="Shepard, Rebecca" userId="9a00f0a6-1291-41bf-a9d7-55e3d1aa879b" providerId="ADAL" clId="{1009C23C-CE52-C642-A89A-C47647890C94}" dt="2021-06-21T12:57:53.685" v="2846" actId="478"/>
          <ac:cxnSpMkLst>
            <pc:docMk/>
            <pc:sldMk cId="3790900529" sldId="407"/>
            <ac:cxnSpMk id="16" creationId="{6A9FDD68-A45C-A549-8146-721DD860927A}"/>
          </ac:cxnSpMkLst>
        </pc:cxnChg>
        <pc:cxnChg chg="add mod">
          <ac:chgData name="Shepard, Rebecca" userId="9a00f0a6-1291-41bf-a9d7-55e3d1aa879b" providerId="ADAL" clId="{1009C23C-CE52-C642-A89A-C47647890C94}" dt="2021-06-21T12:57:54.023" v="2847"/>
          <ac:cxnSpMkLst>
            <pc:docMk/>
            <pc:sldMk cId="3790900529" sldId="407"/>
            <ac:cxnSpMk id="17" creationId="{5033DE0A-03B8-F447-9172-976B6D4EEA01}"/>
          </ac:cxnSpMkLst>
        </pc:cxnChg>
        <pc:cxnChg chg="add del mod">
          <ac:chgData name="Shepard, Rebecca" userId="9a00f0a6-1291-41bf-a9d7-55e3d1aa879b" providerId="ADAL" clId="{1009C23C-CE52-C642-A89A-C47647890C94}" dt="2021-06-21T12:46:07.239" v="2823" actId="478"/>
          <ac:cxnSpMkLst>
            <pc:docMk/>
            <pc:sldMk cId="3790900529" sldId="407"/>
            <ac:cxnSpMk id="26" creationId="{93FB63C4-B868-B74C-8EDA-8161C986CE59}"/>
          </ac:cxnSpMkLst>
        </pc:cxnChg>
      </pc:sldChg>
      <pc:sldChg chg="addSp delSp modSp add mod delCm">
        <pc:chgData name="Shepard, Rebecca" userId="9a00f0a6-1291-41bf-a9d7-55e3d1aa879b" providerId="ADAL" clId="{1009C23C-CE52-C642-A89A-C47647890C94}" dt="2021-07-16T16:31:12.953" v="9432"/>
        <pc:sldMkLst>
          <pc:docMk/>
          <pc:sldMk cId="340885092" sldId="408"/>
        </pc:sldMkLst>
        <pc:spChg chg="del">
          <ac:chgData name="Shepard, Rebecca" userId="9a00f0a6-1291-41bf-a9d7-55e3d1aa879b" providerId="ADAL" clId="{1009C23C-CE52-C642-A89A-C47647890C94}" dt="2021-06-21T11:46:02.186" v="2414" actId="478"/>
          <ac:spMkLst>
            <pc:docMk/>
            <pc:sldMk cId="340885092" sldId="408"/>
            <ac:spMk id="12" creationId="{A7E39A3A-D3C7-A947-91DC-DB8A29EBBFF3}"/>
          </ac:spMkLst>
        </pc:spChg>
        <pc:spChg chg="del mod">
          <ac:chgData name="Shepard, Rebecca" userId="9a00f0a6-1291-41bf-a9d7-55e3d1aa879b" providerId="ADAL" clId="{1009C23C-CE52-C642-A89A-C47647890C94}" dt="2021-06-21T11:46:04.986" v="2416" actId="478"/>
          <ac:spMkLst>
            <pc:docMk/>
            <pc:sldMk cId="340885092" sldId="408"/>
            <ac:spMk id="20" creationId="{EFF20193-1D1D-E14C-A2B9-DB18D3F6C12C}"/>
          </ac:spMkLst>
        </pc:spChg>
        <pc:spChg chg="mod">
          <ac:chgData name="Shepard, Rebecca" userId="9a00f0a6-1291-41bf-a9d7-55e3d1aa879b" providerId="ADAL" clId="{1009C23C-CE52-C642-A89A-C47647890C94}" dt="2021-07-09T13:15:07.157" v="6983"/>
          <ac:spMkLst>
            <pc:docMk/>
            <pc:sldMk cId="340885092" sldId="408"/>
            <ac:spMk id="22" creationId="{C1F230DF-33AC-8845-9475-09DC040273E5}"/>
          </ac:spMkLst>
        </pc:spChg>
        <pc:spChg chg="del">
          <ac:chgData name="Shepard, Rebecca" userId="9a00f0a6-1291-41bf-a9d7-55e3d1aa879b" providerId="ADAL" clId="{1009C23C-CE52-C642-A89A-C47647890C94}" dt="2021-06-21T11:47:16.756" v="2424" actId="478"/>
          <ac:spMkLst>
            <pc:docMk/>
            <pc:sldMk cId="340885092" sldId="408"/>
            <ac:spMk id="24" creationId="{A2B3F3D8-90F6-944B-85B1-0D19D67207A3}"/>
          </ac:spMkLst>
        </pc:spChg>
        <pc:spChg chg="mod">
          <ac:chgData name="Shepard, Rebecca" userId="9a00f0a6-1291-41bf-a9d7-55e3d1aa879b" providerId="ADAL" clId="{1009C23C-CE52-C642-A89A-C47647890C94}" dt="2021-07-09T13:15:26.867" v="6987"/>
          <ac:spMkLst>
            <pc:docMk/>
            <pc:sldMk cId="340885092" sldId="408"/>
            <ac:spMk id="25" creationId="{5E008048-9DA8-6E44-AB69-14CF927A4048}"/>
          </ac:spMkLst>
        </pc:spChg>
        <pc:spChg chg="del">
          <ac:chgData name="Shepard, Rebecca" userId="9a00f0a6-1291-41bf-a9d7-55e3d1aa879b" providerId="ADAL" clId="{1009C23C-CE52-C642-A89A-C47647890C94}" dt="2021-06-21T11:47:21.479" v="2426" actId="478"/>
          <ac:spMkLst>
            <pc:docMk/>
            <pc:sldMk cId="340885092" sldId="408"/>
            <ac:spMk id="25" creationId="{8A5D7314-21D2-E54C-A83D-ADA8AC979EAD}"/>
          </ac:spMkLst>
        </pc:spChg>
        <pc:spChg chg="del mod">
          <ac:chgData name="Shepard, Rebecca" userId="9a00f0a6-1291-41bf-a9d7-55e3d1aa879b" providerId="ADAL" clId="{1009C23C-CE52-C642-A89A-C47647890C94}" dt="2021-06-21T11:47:12.311" v="2423" actId="478"/>
          <ac:spMkLst>
            <pc:docMk/>
            <pc:sldMk cId="340885092" sldId="408"/>
            <ac:spMk id="26" creationId="{4D43373E-671C-C842-BE6B-DCBA99DC30E8}"/>
          </ac:spMkLst>
        </pc:spChg>
        <pc:spChg chg="del">
          <ac:chgData name="Shepard, Rebecca" userId="9a00f0a6-1291-41bf-a9d7-55e3d1aa879b" providerId="ADAL" clId="{1009C23C-CE52-C642-A89A-C47647890C94}" dt="2021-06-21T11:47:19.337" v="2425" actId="478"/>
          <ac:spMkLst>
            <pc:docMk/>
            <pc:sldMk cId="340885092" sldId="408"/>
            <ac:spMk id="27" creationId="{67D118BE-3211-9541-80FF-FDDDD6E82587}"/>
          </ac:spMkLst>
        </pc:spChg>
        <pc:spChg chg="mod">
          <ac:chgData name="Shepard, Rebecca" userId="9a00f0a6-1291-41bf-a9d7-55e3d1aa879b" providerId="ADAL" clId="{1009C23C-CE52-C642-A89A-C47647890C94}" dt="2021-07-09T13:48:28.632" v="7257"/>
          <ac:spMkLst>
            <pc:docMk/>
            <pc:sldMk cId="340885092" sldId="408"/>
            <ac:spMk id="29" creationId="{B845A0D7-65E3-9B46-9DD9-859E969C26BF}"/>
          </ac:spMkLst>
        </pc:spChg>
        <pc:spChg chg="mod">
          <ac:chgData name="Shepard, Rebecca" userId="9a00f0a6-1291-41bf-a9d7-55e3d1aa879b" providerId="ADAL" clId="{1009C23C-CE52-C642-A89A-C47647890C94}" dt="2021-07-09T13:48:28.632" v="7257"/>
          <ac:spMkLst>
            <pc:docMk/>
            <pc:sldMk cId="340885092" sldId="408"/>
            <ac:spMk id="30" creationId="{0E6B077C-3C13-4C45-B1DE-583D6A50EEEB}"/>
          </ac:spMkLst>
        </pc:spChg>
        <pc:spChg chg="mod">
          <ac:chgData name="Shepard, Rebecca" userId="9a00f0a6-1291-41bf-a9d7-55e3d1aa879b" providerId="ADAL" clId="{1009C23C-CE52-C642-A89A-C47647890C94}" dt="2021-07-09T13:48:28.632" v="7257"/>
          <ac:spMkLst>
            <pc:docMk/>
            <pc:sldMk cId="340885092" sldId="408"/>
            <ac:spMk id="32" creationId="{06183600-31C2-9D46-8D6B-B320BE243FE8}"/>
          </ac:spMkLst>
        </pc:spChg>
        <pc:spChg chg="mod">
          <ac:chgData name="Shepard, Rebecca" userId="9a00f0a6-1291-41bf-a9d7-55e3d1aa879b" providerId="ADAL" clId="{1009C23C-CE52-C642-A89A-C47647890C94}" dt="2021-06-21T12:18:59.717" v="2581"/>
          <ac:spMkLst>
            <pc:docMk/>
            <pc:sldMk cId="340885092" sldId="408"/>
            <ac:spMk id="33" creationId="{6B1B62B3-B618-7243-B43A-CBD9CA0D5461}"/>
          </ac:spMkLst>
        </pc:spChg>
        <pc:spChg chg="mod">
          <ac:chgData name="Shepard, Rebecca" userId="9a00f0a6-1291-41bf-a9d7-55e3d1aa879b" providerId="ADAL" clId="{1009C23C-CE52-C642-A89A-C47647890C94}" dt="2021-07-09T13:48:28.632" v="7257"/>
          <ac:spMkLst>
            <pc:docMk/>
            <pc:sldMk cId="340885092" sldId="408"/>
            <ac:spMk id="33" creationId="{F9310001-BEDA-D549-8E5A-3E46C9EC4EBD}"/>
          </ac:spMkLst>
        </pc:spChg>
        <pc:spChg chg="mod">
          <ac:chgData name="Shepard, Rebecca" userId="9a00f0a6-1291-41bf-a9d7-55e3d1aa879b" providerId="ADAL" clId="{1009C23C-CE52-C642-A89A-C47647890C94}" dt="2021-07-09T13:48:28.632" v="7257"/>
          <ac:spMkLst>
            <pc:docMk/>
            <pc:sldMk cId="340885092" sldId="408"/>
            <ac:spMk id="34" creationId="{3AE48C52-499B-8C48-AB06-FA179EFF6B4A}"/>
          </ac:spMkLst>
        </pc:spChg>
        <pc:spChg chg="mod">
          <ac:chgData name="Shepard, Rebecca" userId="9a00f0a6-1291-41bf-a9d7-55e3d1aa879b" providerId="ADAL" clId="{1009C23C-CE52-C642-A89A-C47647890C94}" dt="2021-06-21T12:18:59.717" v="2581"/>
          <ac:spMkLst>
            <pc:docMk/>
            <pc:sldMk cId="340885092" sldId="408"/>
            <ac:spMk id="35" creationId="{A77EF9B6-D9F3-F249-A4D5-EC354B88128F}"/>
          </ac:spMkLst>
        </pc:spChg>
        <pc:spChg chg="mod">
          <ac:chgData name="Shepard, Rebecca" userId="9a00f0a6-1291-41bf-a9d7-55e3d1aa879b" providerId="ADAL" clId="{1009C23C-CE52-C642-A89A-C47647890C94}" dt="2021-06-21T12:18:59.717" v="2581"/>
          <ac:spMkLst>
            <pc:docMk/>
            <pc:sldMk cId="340885092" sldId="408"/>
            <ac:spMk id="42" creationId="{1BD46823-D90F-5C42-8C21-EB877C0308A8}"/>
          </ac:spMkLst>
        </pc:spChg>
        <pc:spChg chg="mod">
          <ac:chgData name="Shepard, Rebecca" userId="9a00f0a6-1291-41bf-a9d7-55e3d1aa879b" providerId="ADAL" clId="{1009C23C-CE52-C642-A89A-C47647890C94}" dt="2021-06-21T12:18:59.717" v="2581"/>
          <ac:spMkLst>
            <pc:docMk/>
            <pc:sldMk cId="340885092" sldId="408"/>
            <ac:spMk id="43" creationId="{F493097A-92F4-DB4F-80DB-F2264BDB5CAD}"/>
          </ac:spMkLst>
        </pc:spChg>
        <pc:spChg chg="mod">
          <ac:chgData name="Shepard, Rebecca" userId="9a00f0a6-1291-41bf-a9d7-55e3d1aa879b" providerId="ADAL" clId="{1009C23C-CE52-C642-A89A-C47647890C94}" dt="2021-06-21T12:20:22.509" v="2602" actId="20577"/>
          <ac:spMkLst>
            <pc:docMk/>
            <pc:sldMk cId="340885092" sldId="408"/>
            <ac:spMk id="45" creationId="{8C06311C-5678-7046-9377-9DAED28B9E6D}"/>
          </ac:spMkLst>
        </pc:spChg>
        <pc:spChg chg="mod">
          <ac:chgData name="Shepard, Rebecca" userId="9a00f0a6-1291-41bf-a9d7-55e3d1aa879b" providerId="ADAL" clId="{1009C23C-CE52-C642-A89A-C47647890C94}" dt="2021-06-21T12:20:48.655" v="2682" actId="20577"/>
          <ac:spMkLst>
            <pc:docMk/>
            <pc:sldMk cId="340885092" sldId="408"/>
            <ac:spMk id="46" creationId="{7AA2BCC8-E8D4-B04F-899B-4FC35E50E690}"/>
          </ac:spMkLst>
        </pc:spChg>
        <pc:spChg chg="mod">
          <ac:chgData name="Shepard, Rebecca" userId="9a00f0a6-1291-41bf-a9d7-55e3d1aa879b" providerId="ADAL" clId="{1009C23C-CE52-C642-A89A-C47647890C94}" dt="2021-06-21T12:20:27.520" v="2618" actId="20577"/>
          <ac:spMkLst>
            <pc:docMk/>
            <pc:sldMk cId="340885092" sldId="408"/>
            <ac:spMk id="47" creationId="{311F6404-0C71-7A4A-ACE9-76C3ECF8D8ED}"/>
          </ac:spMkLst>
        </pc:spChg>
        <pc:spChg chg="mod">
          <ac:chgData name="Shepard, Rebecca" userId="9a00f0a6-1291-41bf-a9d7-55e3d1aa879b" providerId="ADAL" clId="{1009C23C-CE52-C642-A89A-C47647890C94}" dt="2021-06-21T12:20:43.343" v="2665" actId="20577"/>
          <ac:spMkLst>
            <pc:docMk/>
            <pc:sldMk cId="340885092" sldId="408"/>
            <ac:spMk id="48" creationId="{03626A3C-2D84-5146-BB4B-D98A6D8D8A61}"/>
          </ac:spMkLst>
        </pc:spChg>
        <pc:spChg chg="mod">
          <ac:chgData name="Shepard, Rebecca" userId="9a00f0a6-1291-41bf-a9d7-55e3d1aa879b" providerId="ADAL" clId="{1009C23C-CE52-C642-A89A-C47647890C94}" dt="2021-06-21T12:20:36.877" v="2644" actId="20577"/>
          <ac:spMkLst>
            <pc:docMk/>
            <pc:sldMk cId="340885092" sldId="408"/>
            <ac:spMk id="49" creationId="{9C3EE50C-0E24-A949-B01D-4FD4CB3A0446}"/>
          </ac:spMkLst>
        </pc:spChg>
        <pc:grpChg chg="add del mod">
          <ac:chgData name="Shepard, Rebecca" userId="9a00f0a6-1291-41bf-a9d7-55e3d1aa879b" providerId="ADAL" clId="{1009C23C-CE52-C642-A89A-C47647890C94}" dt="2021-07-09T13:15:29.388" v="6989" actId="478"/>
          <ac:grpSpMkLst>
            <pc:docMk/>
            <pc:sldMk cId="340885092" sldId="408"/>
            <ac:grpSpMk id="19" creationId="{A3D8380C-2E89-D44D-98E5-0C45723B26E3}"/>
          </ac:grpSpMkLst>
        </pc:grpChg>
        <pc:grpChg chg="add mod">
          <ac:chgData name="Shepard, Rebecca" userId="9a00f0a6-1291-41bf-a9d7-55e3d1aa879b" providerId="ADAL" clId="{1009C23C-CE52-C642-A89A-C47647890C94}" dt="2021-07-09T13:15:26.867" v="6987"/>
          <ac:grpSpMkLst>
            <pc:docMk/>
            <pc:sldMk cId="340885092" sldId="408"/>
            <ac:grpSpMk id="23" creationId="{1FE78AA7-F1B4-3B47-8298-DB6C7DBCAE5E}"/>
          </ac:grpSpMkLst>
        </pc:grpChg>
        <pc:grpChg chg="add mod">
          <ac:chgData name="Shepard, Rebecca" userId="9a00f0a6-1291-41bf-a9d7-55e3d1aa879b" providerId="ADAL" clId="{1009C23C-CE52-C642-A89A-C47647890C94}" dt="2021-07-09T13:48:28.632" v="7257"/>
          <ac:grpSpMkLst>
            <pc:docMk/>
            <pc:sldMk cId="340885092" sldId="408"/>
            <ac:grpSpMk id="28" creationId="{57C178E1-7755-1648-9030-40757A75EF92}"/>
          </ac:grpSpMkLst>
        </pc:grpChg>
        <pc:grpChg chg="add del mod">
          <ac:chgData name="Shepard, Rebecca" userId="9a00f0a6-1291-41bf-a9d7-55e3d1aa879b" providerId="ADAL" clId="{1009C23C-CE52-C642-A89A-C47647890C94}" dt="2021-06-21T12:19:53.283" v="2584" actId="478"/>
          <ac:grpSpMkLst>
            <pc:docMk/>
            <pc:sldMk cId="340885092" sldId="408"/>
            <ac:grpSpMk id="32" creationId="{4C29D77C-2F84-8540-92B2-FAF170533D9F}"/>
          </ac:grpSpMkLst>
        </pc:grpChg>
        <pc:grpChg chg="mod">
          <ac:chgData name="Shepard, Rebecca" userId="9a00f0a6-1291-41bf-a9d7-55e3d1aa879b" providerId="ADAL" clId="{1009C23C-CE52-C642-A89A-C47647890C94}" dt="2021-07-08T12:40:00.522" v="5992" actId="1076"/>
          <ac:grpSpMkLst>
            <pc:docMk/>
            <pc:sldMk cId="340885092" sldId="408"/>
            <ac:grpSpMk id="37" creationId="{DB2702F8-4B16-E64D-AEA8-8C8FABE3A19D}"/>
          </ac:grpSpMkLst>
        </pc:grpChg>
        <pc:grpChg chg="add del mod">
          <ac:chgData name="Shepard, Rebecca" userId="9a00f0a6-1291-41bf-a9d7-55e3d1aa879b" providerId="ADAL" clId="{1009C23C-CE52-C642-A89A-C47647890C94}" dt="2021-07-09T13:48:21.789" v="7256" actId="478"/>
          <ac:grpSpMkLst>
            <pc:docMk/>
            <pc:sldMk cId="340885092" sldId="408"/>
            <ac:grpSpMk id="44" creationId="{281E327F-80F1-FB49-BD12-14D2BA9D34F0}"/>
          </ac:grpSpMkLst>
        </pc:grpChg>
        <pc:graphicFrameChg chg="add del mod">
          <ac:chgData name="Shepard, Rebecca" userId="9a00f0a6-1291-41bf-a9d7-55e3d1aa879b" providerId="ADAL" clId="{1009C23C-CE52-C642-A89A-C47647890C94}" dt="2021-06-21T11:47:35.505" v="2429" actId="478"/>
          <ac:graphicFrameMkLst>
            <pc:docMk/>
            <pc:sldMk cId="340885092" sldId="408"/>
            <ac:graphicFrameMk id="18" creationId="{E1DA994E-B6F8-EF49-AC03-E921C7C1C994}"/>
          </ac:graphicFrameMkLst>
        </pc:graphicFrameChg>
        <pc:graphicFrameChg chg="add del mod">
          <ac:chgData name="Shepard, Rebecca" userId="9a00f0a6-1291-41bf-a9d7-55e3d1aa879b" providerId="ADAL" clId="{1009C23C-CE52-C642-A89A-C47647890C94}" dt="2021-06-21T11:47:37.828" v="2432" actId="478"/>
          <ac:graphicFrameMkLst>
            <pc:docMk/>
            <pc:sldMk cId="340885092" sldId="408"/>
            <ac:graphicFrameMk id="19" creationId="{E1DA994E-B6F8-EF49-AC03-E921C7C1C994}"/>
          </ac:graphicFrameMkLst>
        </pc:graphicFrameChg>
        <pc:graphicFrameChg chg="add del mod modGraphic">
          <ac:chgData name="Shepard, Rebecca" userId="9a00f0a6-1291-41bf-a9d7-55e3d1aa879b" providerId="ADAL" clId="{1009C23C-CE52-C642-A89A-C47647890C94}" dt="2021-07-09T13:48:21.789" v="7256" actId="478"/>
          <ac:graphicFrameMkLst>
            <pc:docMk/>
            <pc:sldMk cId="340885092" sldId="408"/>
            <ac:graphicFrameMk id="21" creationId="{74D99012-9B33-D74A-AA6C-4EB0A2B36E90}"/>
          </ac:graphicFrameMkLst>
        </pc:graphicFrameChg>
        <pc:graphicFrameChg chg="add del mod modGraphic">
          <ac:chgData name="Shepard, Rebecca" userId="9a00f0a6-1291-41bf-a9d7-55e3d1aa879b" providerId="ADAL" clId="{1009C23C-CE52-C642-A89A-C47647890C94}" dt="2021-06-21T11:53:22.242" v="2520" actId="478"/>
          <ac:graphicFrameMkLst>
            <pc:docMk/>
            <pc:sldMk cId="340885092" sldId="408"/>
            <ac:graphicFrameMk id="23" creationId="{B1FCAAAD-42AE-D447-BEB2-7C175FCEE6B8}"/>
          </ac:graphicFrameMkLst>
        </pc:graphicFrameChg>
        <pc:graphicFrameChg chg="add mod modGraphic">
          <ac:chgData name="Shepard, Rebecca" userId="9a00f0a6-1291-41bf-a9d7-55e3d1aa879b" providerId="ADAL" clId="{1009C23C-CE52-C642-A89A-C47647890C94}" dt="2021-07-16T16:31:12.953" v="9432"/>
          <ac:graphicFrameMkLst>
            <pc:docMk/>
            <pc:sldMk cId="340885092" sldId="408"/>
            <ac:graphicFrameMk id="26" creationId="{1E423D10-89E0-4443-BF9E-1B79C46E3E93}"/>
          </ac:graphicFrameMkLst>
        </pc:graphicFrameChg>
        <pc:graphicFrameChg chg="add mod">
          <ac:chgData name="Shepard, Rebecca" userId="9a00f0a6-1291-41bf-a9d7-55e3d1aa879b" providerId="ADAL" clId="{1009C23C-CE52-C642-A89A-C47647890C94}" dt="2021-07-09T13:49:16.466" v="7262" actId="167"/>
          <ac:graphicFrameMkLst>
            <pc:docMk/>
            <pc:sldMk cId="340885092" sldId="408"/>
            <ac:graphicFrameMk id="27" creationId="{1B69C963-C029-8C4B-ABDE-40C90A6998E1}"/>
          </ac:graphicFrameMkLst>
        </pc:graphicFrameChg>
        <pc:graphicFrameChg chg="add del mod">
          <ac:chgData name="Shepard, Rebecca" userId="9a00f0a6-1291-41bf-a9d7-55e3d1aa879b" providerId="ADAL" clId="{1009C23C-CE52-C642-A89A-C47647890C94}" dt="2021-06-21T11:51:54.088" v="2490" actId="478"/>
          <ac:graphicFrameMkLst>
            <pc:docMk/>
            <pc:sldMk cId="340885092" sldId="408"/>
            <ac:graphicFrameMk id="28" creationId="{E1DA994E-B6F8-EF49-AC03-E921C7C1C994}"/>
          </ac:graphicFrameMkLst>
        </pc:graphicFrameChg>
        <pc:graphicFrameChg chg="add del mod modGraphic">
          <ac:chgData name="Shepard, Rebecca" userId="9a00f0a6-1291-41bf-a9d7-55e3d1aa879b" providerId="ADAL" clId="{1009C23C-CE52-C642-A89A-C47647890C94}" dt="2021-06-21T12:28:46.664" v="2751" actId="478"/>
          <ac:graphicFrameMkLst>
            <pc:docMk/>
            <pc:sldMk cId="340885092" sldId="408"/>
            <ac:graphicFrameMk id="29" creationId="{5D9176B2-9A9B-0740-9F37-FE3EE72533A2}"/>
          </ac:graphicFrameMkLst>
        </pc:graphicFrameChg>
        <pc:graphicFrameChg chg="add mod">
          <ac:chgData name="Shepard, Rebecca" userId="9a00f0a6-1291-41bf-a9d7-55e3d1aa879b" providerId="ADAL" clId="{1009C23C-CE52-C642-A89A-C47647890C94}" dt="2021-06-21T11:55:29.970" v="2548"/>
          <ac:graphicFrameMkLst>
            <pc:docMk/>
            <pc:sldMk cId="340885092" sldId="408"/>
            <ac:graphicFrameMk id="30" creationId="{E1DA994E-B6F8-EF49-AC03-E921C7C1C994}"/>
          </ac:graphicFrameMkLst>
        </pc:graphicFrameChg>
        <pc:graphicFrameChg chg="add mod">
          <ac:chgData name="Shepard, Rebecca" userId="9a00f0a6-1291-41bf-a9d7-55e3d1aa879b" providerId="ADAL" clId="{1009C23C-CE52-C642-A89A-C47647890C94}" dt="2021-07-09T13:53:25.306" v="7301" actId="1076"/>
          <ac:graphicFrameMkLst>
            <pc:docMk/>
            <pc:sldMk cId="340885092" sldId="408"/>
            <ac:graphicFrameMk id="31" creationId="{E1DA994E-B6F8-EF49-AC03-E921C7C1C994}"/>
          </ac:graphicFrameMkLst>
        </pc:graphicFrameChg>
        <pc:graphicFrameChg chg="del">
          <ac:chgData name="Shepard, Rebecca" userId="9a00f0a6-1291-41bf-a9d7-55e3d1aa879b" providerId="ADAL" clId="{1009C23C-CE52-C642-A89A-C47647890C94}" dt="2021-06-21T11:46:12.500" v="2418" actId="478"/>
          <ac:graphicFrameMkLst>
            <pc:docMk/>
            <pc:sldMk cId="340885092" sldId="408"/>
            <ac:graphicFrameMk id="34" creationId="{12611E3B-EBC9-014C-92BC-8798F5E14AD1}"/>
          </ac:graphicFrameMkLst>
        </pc:graphicFrameChg>
        <pc:graphicFrameChg chg="del">
          <ac:chgData name="Shepard, Rebecca" userId="9a00f0a6-1291-41bf-a9d7-55e3d1aa879b" providerId="ADAL" clId="{1009C23C-CE52-C642-A89A-C47647890C94}" dt="2021-06-21T11:46:09.506" v="2417" actId="478"/>
          <ac:graphicFrameMkLst>
            <pc:docMk/>
            <pc:sldMk cId="340885092" sldId="408"/>
            <ac:graphicFrameMk id="36" creationId="{AFB261A6-265E-5B4D-9330-D07803013CDD}"/>
          </ac:graphicFrameMkLst>
        </pc:graphicFrameChg>
        <pc:graphicFrameChg chg="del">
          <ac:chgData name="Shepard, Rebecca" userId="9a00f0a6-1291-41bf-a9d7-55e3d1aa879b" providerId="ADAL" clId="{1009C23C-CE52-C642-A89A-C47647890C94}" dt="2021-06-21T11:47:27.445" v="2427" actId="478"/>
          <ac:graphicFrameMkLst>
            <pc:docMk/>
            <pc:sldMk cId="340885092" sldId="408"/>
            <ac:graphicFrameMk id="40" creationId="{020ADC8B-FA16-1D44-802F-572A8C0CBA20}"/>
          </ac:graphicFrameMkLst>
        </pc:graphicFrameChg>
        <pc:graphicFrameChg chg="add mod">
          <ac:chgData name="Shepard, Rebecca" userId="9a00f0a6-1291-41bf-a9d7-55e3d1aa879b" providerId="ADAL" clId="{1009C23C-CE52-C642-A89A-C47647890C94}" dt="2021-06-21T12:24:30.002" v="2708"/>
          <ac:graphicFrameMkLst>
            <pc:docMk/>
            <pc:sldMk cId="340885092" sldId="408"/>
            <ac:graphicFrameMk id="50" creationId="{813428CF-32C8-474C-8CAA-3CA512B2CA1E}"/>
          </ac:graphicFrameMkLst>
        </pc:graphicFrameChg>
        <pc:graphicFrameChg chg="add mod">
          <ac:chgData name="Shepard, Rebecca" userId="9a00f0a6-1291-41bf-a9d7-55e3d1aa879b" providerId="ADAL" clId="{1009C23C-CE52-C642-A89A-C47647890C94}" dt="2021-07-09T13:53:18.219" v="7300" actId="1076"/>
          <ac:graphicFrameMkLst>
            <pc:docMk/>
            <pc:sldMk cId="340885092" sldId="408"/>
            <ac:graphicFrameMk id="51" creationId="{813428CF-32C8-474C-8CAA-3CA512B2CA1E}"/>
          </ac:graphicFrameMkLst>
        </pc:graphicFrameChg>
        <pc:graphicFrameChg chg="add del mod modGraphic">
          <ac:chgData name="Shepard, Rebecca" userId="9a00f0a6-1291-41bf-a9d7-55e3d1aa879b" providerId="ADAL" clId="{1009C23C-CE52-C642-A89A-C47647890C94}" dt="2021-07-09T13:48:21.789" v="7256" actId="478"/>
          <ac:graphicFrameMkLst>
            <pc:docMk/>
            <pc:sldMk cId="340885092" sldId="408"/>
            <ac:graphicFrameMk id="52" creationId="{75E60FBC-46EB-3E45-A170-4B9DD2827184}"/>
          </ac:graphicFrameMkLst>
        </pc:graphicFrameChg>
        <pc:graphicFrameChg chg="add del mod">
          <ac:chgData name="Shepard, Rebecca" userId="9a00f0a6-1291-41bf-a9d7-55e3d1aa879b" providerId="ADAL" clId="{1009C23C-CE52-C642-A89A-C47647890C94}" dt="2021-06-21T12:35:04.797" v="2772" actId="478"/>
          <ac:graphicFrameMkLst>
            <pc:docMk/>
            <pc:sldMk cId="340885092" sldId="408"/>
            <ac:graphicFrameMk id="53" creationId="{F00C8438-6B09-EA47-9CD0-03555E278CBB}"/>
          </ac:graphicFrameMkLst>
        </pc:graphicFrameChg>
        <pc:graphicFrameChg chg="add mod">
          <ac:chgData name="Shepard, Rebecca" userId="9a00f0a6-1291-41bf-a9d7-55e3d1aa879b" providerId="ADAL" clId="{1009C23C-CE52-C642-A89A-C47647890C94}" dt="2021-06-21T12:35:07.910" v="2775"/>
          <ac:graphicFrameMkLst>
            <pc:docMk/>
            <pc:sldMk cId="340885092" sldId="408"/>
            <ac:graphicFrameMk id="54" creationId="{F00C8438-6B09-EA47-9CD0-03555E278CBB}"/>
          </ac:graphicFrameMkLst>
        </pc:graphicFrameChg>
        <pc:graphicFrameChg chg="add mod">
          <ac:chgData name="Shepard, Rebecca" userId="9a00f0a6-1291-41bf-a9d7-55e3d1aa879b" providerId="ADAL" clId="{1009C23C-CE52-C642-A89A-C47647890C94}" dt="2021-07-09T13:53:11.210" v="7299" actId="1076"/>
          <ac:graphicFrameMkLst>
            <pc:docMk/>
            <pc:sldMk cId="340885092" sldId="408"/>
            <ac:graphicFrameMk id="55" creationId="{F00C8438-6B09-EA47-9CD0-03555E278CBB}"/>
          </ac:graphicFrameMkLst>
        </pc:graphicFrameChg>
        <pc:graphicFrameChg chg="add mod">
          <ac:chgData name="Shepard, Rebecca" userId="9a00f0a6-1291-41bf-a9d7-55e3d1aa879b" providerId="ADAL" clId="{1009C23C-CE52-C642-A89A-C47647890C94}" dt="2021-06-21T12:36:53.323" v="2787"/>
          <ac:graphicFrameMkLst>
            <pc:docMk/>
            <pc:sldMk cId="340885092" sldId="408"/>
            <ac:graphicFrameMk id="56" creationId="{A55D2087-AB1A-074D-B8FB-B2FB666D6F28}"/>
          </ac:graphicFrameMkLst>
        </pc:graphicFrameChg>
        <pc:graphicFrameChg chg="add mod">
          <ac:chgData name="Shepard, Rebecca" userId="9a00f0a6-1291-41bf-a9d7-55e3d1aa879b" providerId="ADAL" clId="{1009C23C-CE52-C642-A89A-C47647890C94}" dt="2021-07-09T13:52:23.110" v="7295" actId="1076"/>
          <ac:graphicFrameMkLst>
            <pc:docMk/>
            <pc:sldMk cId="340885092" sldId="408"/>
            <ac:graphicFrameMk id="57" creationId="{A55D2087-AB1A-074D-B8FB-B2FB666D6F28}"/>
          </ac:graphicFrameMkLst>
        </pc:graphicFrameChg>
        <pc:cxnChg chg="del">
          <ac:chgData name="Shepard, Rebecca" userId="9a00f0a6-1291-41bf-a9d7-55e3d1aa879b" providerId="ADAL" clId="{1009C23C-CE52-C642-A89A-C47647890C94}" dt="2021-06-21T11:47:29.178" v="2428" actId="478"/>
          <ac:cxnSpMkLst>
            <pc:docMk/>
            <pc:sldMk cId="340885092" sldId="408"/>
            <ac:cxnSpMk id="17" creationId="{966857E0-ABAA-0C45-801F-D22174C67D08}"/>
          </ac:cxnSpMkLst>
        </pc:cxnChg>
        <pc:cxnChg chg="mod">
          <ac:chgData name="Shepard, Rebecca" userId="9a00f0a6-1291-41bf-a9d7-55e3d1aa879b" providerId="ADAL" clId="{1009C23C-CE52-C642-A89A-C47647890C94}" dt="2021-07-09T13:15:07.157" v="6983"/>
          <ac:cxnSpMkLst>
            <pc:docMk/>
            <pc:sldMk cId="340885092" sldId="408"/>
            <ac:cxnSpMk id="20" creationId="{FCFF8456-B410-C341-8A50-9560FEBF3EB1}"/>
          </ac:cxnSpMkLst>
        </pc:cxnChg>
        <pc:cxnChg chg="add del mod">
          <ac:chgData name="Shepard, Rebecca" userId="9a00f0a6-1291-41bf-a9d7-55e3d1aa879b" providerId="ADAL" clId="{1009C23C-CE52-C642-A89A-C47647890C94}" dt="2021-06-21T11:53:28.260" v="2521" actId="478"/>
          <ac:cxnSpMkLst>
            <pc:docMk/>
            <pc:sldMk cId="340885092" sldId="408"/>
            <ac:cxnSpMk id="22" creationId="{81936569-DE28-124E-927F-7E726D4F36FD}"/>
          </ac:cxnSpMkLst>
        </pc:cxnChg>
        <pc:cxnChg chg="mod">
          <ac:chgData name="Shepard, Rebecca" userId="9a00f0a6-1291-41bf-a9d7-55e3d1aa879b" providerId="ADAL" clId="{1009C23C-CE52-C642-A89A-C47647890C94}" dt="2021-07-09T13:15:26.867" v="6987"/>
          <ac:cxnSpMkLst>
            <pc:docMk/>
            <pc:sldMk cId="340885092" sldId="408"/>
            <ac:cxnSpMk id="24" creationId="{B4004B7A-1023-A144-B9B6-6B42F1044845}"/>
          </ac:cxnSpMkLst>
        </pc:cxnChg>
      </pc:sldChg>
      <pc:sldChg chg="addSp delSp modSp add del mod ord">
        <pc:chgData name="Shepard, Rebecca" userId="9a00f0a6-1291-41bf-a9d7-55e3d1aa879b" providerId="ADAL" clId="{1009C23C-CE52-C642-A89A-C47647890C94}" dt="2021-06-17T15:35:17.018" v="1843" actId="2696"/>
        <pc:sldMkLst>
          <pc:docMk/>
          <pc:sldMk cId="1792580254" sldId="408"/>
        </pc:sldMkLst>
        <pc:spChg chg="mod">
          <ac:chgData name="Shepard, Rebecca" userId="9a00f0a6-1291-41bf-a9d7-55e3d1aa879b" providerId="ADAL" clId="{1009C23C-CE52-C642-A89A-C47647890C94}" dt="2021-06-17T15:30:57.398" v="1809" actId="20577"/>
          <ac:spMkLst>
            <pc:docMk/>
            <pc:sldMk cId="1792580254" sldId="408"/>
            <ac:spMk id="7" creationId="{CB361E5C-23C9-5040-8D47-86835CC6CE2E}"/>
          </ac:spMkLst>
        </pc:spChg>
        <pc:spChg chg="add del mod">
          <ac:chgData name="Shepard, Rebecca" userId="9a00f0a6-1291-41bf-a9d7-55e3d1aa879b" providerId="ADAL" clId="{1009C23C-CE52-C642-A89A-C47647890C94}" dt="2021-06-17T15:33:14.855" v="1827" actId="20577"/>
          <ac:spMkLst>
            <pc:docMk/>
            <pc:sldMk cId="1792580254" sldId="408"/>
            <ac:spMk id="12" creationId="{A7E39A3A-D3C7-A947-91DC-DB8A29EBBFF3}"/>
          </ac:spMkLst>
        </pc:spChg>
        <pc:spChg chg="add del">
          <ac:chgData name="Shepard, Rebecca" userId="9a00f0a6-1291-41bf-a9d7-55e3d1aa879b" providerId="ADAL" clId="{1009C23C-CE52-C642-A89A-C47647890C94}" dt="2021-06-17T15:33:13.421" v="1825" actId="478"/>
          <ac:spMkLst>
            <pc:docMk/>
            <pc:sldMk cId="1792580254" sldId="408"/>
            <ac:spMk id="14" creationId="{C3ED797B-6703-7542-B5AF-118DF0952F02}"/>
          </ac:spMkLst>
        </pc:spChg>
        <pc:graphicFrameChg chg="add del mod modGraphic">
          <ac:chgData name="Shepard, Rebecca" userId="9a00f0a6-1291-41bf-a9d7-55e3d1aa879b" providerId="ADAL" clId="{1009C23C-CE52-C642-A89A-C47647890C94}" dt="2021-06-17T15:33:12.132" v="1823"/>
          <ac:graphicFrameMkLst>
            <pc:docMk/>
            <pc:sldMk cId="1792580254" sldId="408"/>
            <ac:graphicFrameMk id="13" creationId="{38658046-078C-E145-96FD-6702A844E2EF}"/>
          </ac:graphicFrameMkLst>
        </pc:graphicFrameChg>
        <pc:graphicFrameChg chg="add mod">
          <ac:chgData name="Shepard, Rebecca" userId="9a00f0a6-1291-41bf-a9d7-55e3d1aa879b" providerId="ADAL" clId="{1009C23C-CE52-C642-A89A-C47647890C94}" dt="2021-06-17T15:33:27.029" v="1831"/>
          <ac:graphicFrameMkLst>
            <pc:docMk/>
            <pc:sldMk cId="1792580254" sldId="408"/>
            <ac:graphicFrameMk id="15" creationId="{EF9FDE62-6D84-A049-9537-B0343D84F8F5}"/>
          </ac:graphicFrameMkLst>
        </pc:graphicFrameChg>
        <pc:graphicFrameChg chg="add mod">
          <ac:chgData name="Shepard, Rebecca" userId="9a00f0a6-1291-41bf-a9d7-55e3d1aa879b" providerId="ADAL" clId="{1009C23C-CE52-C642-A89A-C47647890C94}" dt="2021-06-17T15:34:14.561" v="1842" actId="1076"/>
          <ac:graphicFrameMkLst>
            <pc:docMk/>
            <pc:sldMk cId="1792580254" sldId="408"/>
            <ac:graphicFrameMk id="16" creationId="{EF9FDE62-6D84-A049-9537-B0343D84F8F5}"/>
          </ac:graphicFrameMkLst>
        </pc:graphicFrameChg>
        <pc:graphicFrameChg chg="del">
          <ac:chgData name="Shepard, Rebecca" userId="9a00f0a6-1291-41bf-a9d7-55e3d1aa879b" providerId="ADAL" clId="{1009C23C-CE52-C642-A89A-C47647890C94}" dt="2021-06-17T15:30:59.154" v="1810" actId="478"/>
          <ac:graphicFrameMkLst>
            <pc:docMk/>
            <pc:sldMk cId="1792580254" sldId="408"/>
            <ac:graphicFrameMk id="19" creationId="{B630248E-3F24-6944-A06E-ED4453EEAA25}"/>
          </ac:graphicFrameMkLst>
        </pc:graphicFrameChg>
        <pc:graphicFrameChg chg="add del">
          <ac:chgData name="Shepard, Rebecca" userId="9a00f0a6-1291-41bf-a9d7-55e3d1aa879b" providerId="ADAL" clId="{1009C23C-CE52-C642-A89A-C47647890C94}" dt="2021-06-17T15:33:21.962" v="1828" actId="478"/>
          <ac:graphicFrameMkLst>
            <pc:docMk/>
            <pc:sldMk cId="1792580254" sldId="408"/>
            <ac:graphicFrameMk id="21" creationId="{2C21FCB4-BE5B-D942-8E4B-1DCFE2BFDECD}"/>
          </ac:graphicFrameMkLst>
        </pc:graphicFrameChg>
        <pc:cxnChg chg="add mod">
          <ac:chgData name="Shepard, Rebecca" userId="9a00f0a6-1291-41bf-a9d7-55e3d1aa879b" providerId="ADAL" clId="{1009C23C-CE52-C642-A89A-C47647890C94}" dt="2021-06-17T15:33:50.221" v="1840"/>
          <ac:cxnSpMkLst>
            <pc:docMk/>
            <pc:sldMk cId="1792580254" sldId="408"/>
            <ac:cxnSpMk id="17" creationId="{B76A2721-0219-6742-B7C9-A7903CEAE0ED}"/>
          </ac:cxnSpMkLst>
        </pc:cxnChg>
      </pc:sldChg>
      <pc:sldChg chg="add del">
        <pc:chgData name="Shepard, Rebecca" userId="9a00f0a6-1291-41bf-a9d7-55e3d1aa879b" providerId="ADAL" clId="{1009C23C-CE52-C642-A89A-C47647890C94}" dt="2021-06-21T14:45:43.566" v="2967" actId="2696"/>
        <pc:sldMkLst>
          <pc:docMk/>
          <pc:sldMk cId="1142304082" sldId="409"/>
        </pc:sldMkLst>
      </pc:sldChg>
      <pc:sldChg chg="addSp delSp modSp add mod">
        <pc:chgData name="Shepard, Rebecca" userId="9a00f0a6-1291-41bf-a9d7-55e3d1aa879b" providerId="ADAL" clId="{1009C23C-CE52-C642-A89A-C47647890C94}" dt="2021-07-12T16:44:04.552" v="8138" actId="207"/>
        <pc:sldMkLst>
          <pc:docMk/>
          <pc:sldMk cId="3230304143" sldId="410"/>
        </pc:sldMkLst>
        <pc:spChg chg="mod">
          <ac:chgData name="Shepard, Rebecca" userId="9a00f0a6-1291-41bf-a9d7-55e3d1aa879b" providerId="ADAL" clId="{1009C23C-CE52-C642-A89A-C47647890C94}" dt="2021-07-08T12:49:25.669" v="6154"/>
          <ac:spMkLst>
            <pc:docMk/>
            <pc:sldMk cId="3230304143" sldId="410"/>
            <ac:spMk id="11" creationId="{12E9C278-382E-0044-81E4-ADB100A774FD}"/>
          </ac:spMkLst>
        </pc:spChg>
        <pc:spChg chg="mod">
          <ac:chgData name="Shepard, Rebecca" userId="9a00f0a6-1291-41bf-a9d7-55e3d1aa879b" providerId="ADAL" clId="{1009C23C-CE52-C642-A89A-C47647890C94}" dt="2021-07-08T12:49:37.506" v="6157"/>
          <ac:spMkLst>
            <pc:docMk/>
            <pc:sldMk cId="3230304143" sldId="410"/>
            <ac:spMk id="14" creationId="{4536E652-8205-4F49-B7B4-81047F1E1255}"/>
          </ac:spMkLst>
        </pc:spChg>
        <pc:spChg chg="mod">
          <ac:chgData name="Shepard, Rebecca" userId="9a00f0a6-1291-41bf-a9d7-55e3d1aa879b" providerId="ADAL" clId="{1009C23C-CE52-C642-A89A-C47647890C94}" dt="2021-06-21T15:30:54.748" v="2998"/>
          <ac:spMkLst>
            <pc:docMk/>
            <pc:sldMk cId="3230304143" sldId="410"/>
            <ac:spMk id="15" creationId="{65C474EA-82AF-D946-AAB2-1280AB8D0799}"/>
          </ac:spMkLst>
        </pc:spChg>
        <pc:spChg chg="del">
          <ac:chgData name="Shepard, Rebecca" userId="9a00f0a6-1291-41bf-a9d7-55e3d1aa879b" providerId="ADAL" clId="{1009C23C-CE52-C642-A89A-C47647890C94}" dt="2021-06-21T14:19:59.589" v="2881" actId="478"/>
          <ac:spMkLst>
            <pc:docMk/>
            <pc:sldMk cId="3230304143" sldId="410"/>
            <ac:spMk id="23" creationId="{2EB4E3F7-97C3-1643-82E5-E4693E31AF5D}"/>
          </ac:spMkLst>
        </pc:spChg>
        <pc:spChg chg="mod">
          <ac:chgData name="Shepard, Rebecca" userId="9a00f0a6-1291-41bf-a9d7-55e3d1aa879b" providerId="ADAL" clId="{1009C23C-CE52-C642-A89A-C47647890C94}" dt="2021-06-21T15:32:26.114" v="3015" actId="1076"/>
          <ac:spMkLst>
            <pc:docMk/>
            <pc:sldMk cId="3230304143" sldId="410"/>
            <ac:spMk id="26" creationId="{1B2B30ED-A5AC-E54A-B5CA-4BA2767296E0}"/>
          </ac:spMkLst>
        </pc:spChg>
        <pc:spChg chg="del">
          <ac:chgData name="Shepard, Rebecca" userId="9a00f0a6-1291-41bf-a9d7-55e3d1aa879b" providerId="ADAL" clId="{1009C23C-CE52-C642-A89A-C47647890C94}" dt="2021-06-21T14:20:04.824" v="2883" actId="478"/>
          <ac:spMkLst>
            <pc:docMk/>
            <pc:sldMk cId="3230304143" sldId="410"/>
            <ac:spMk id="27" creationId="{0D2362E1-E533-9C4F-8EFD-C9E0A136E216}"/>
          </ac:spMkLst>
        </pc:spChg>
        <pc:spChg chg="del">
          <ac:chgData name="Shepard, Rebecca" userId="9a00f0a6-1291-41bf-a9d7-55e3d1aa879b" providerId="ADAL" clId="{1009C23C-CE52-C642-A89A-C47647890C94}" dt="2021-06-21T14:20:06.376" v="2884" actId="478"/>
          <ac:spMkLst>
            <pc:docMk/>
            <pc:sldMk cId="3230304143" sldId="410"/>
            <ac:spMk id="28" creationId="{7EC27526-525B-C945-A721-B9ACA6239FFE}"/>
          </ac:spMkLst>
        </pc:spChg>
        <pc:spChg chg="mod">
          <ac:chgData name="Shepard, Rebecca" userId="9a00f0a6-1291-41bf-a9d7-55e3d1aa879b" providerId="ADAL" clId="{1009C23C-CE52-C642-A89A-C47647890C94}" dt="2021-06-21T15:31:58.886" v="3005"/>
          <ac:spMkLst>
            <pc:docMk/>
            <pc:sldMk cId="3230304143" sldId="410"/>
            <ac:spMk id="31" creationId="{D0591453-59EF-C14A-B3EF-D36FB07A7463}"/>
          </ac:spMkLst>
        </pc:spChg>
        <pc:grpChg chg="add del mod">
          <ac:chgData name="Shepard, Rebecca" userId="9a00f0a6-1291-41bf-a9d7-55e3d1aa879b" providerId="ADAL" clId="{1009C23C-CE52-C642-A89A-C47647890C94}" dt="2021-07-08T12:49:27.333" v="6155" actId="478"/>
          <ac:grpSpMkLst>
            <pc:docMk/>
            <pc:sldMk cId="3230304143" sldId="410"/>
            <ac:grpSpMk id="8" creationId="{A3903624-18CE-EC40-BA46-FCCD363704C5}"/>
          </ac:grpSpMkLst>
        </pc:grpChg>
        <pc:grpChg chg="add mod">
          <ac:chgData name="Shepard, Rebecca" userId="9a00f0a6-1291-41bf-a9d7-55e3d1aa879b" providerId="ADAL" clId="{1009C23C-CE52-C642-A89A-C47647890C94}" dt="2021-07-08T12:49:33.686" v="6156"/>
          <ac:grpSpMkLst>
            <pc:docMk/>
            <pc:sldMk cId="3230304143" sldId="410"/>
            <ac:grpSpMk id="12" creationId="{9EB6D669-F820-8346-8924-D981565221D0}"/>
          </ac:grpSpMkLst>
        </pc:grpChg>
        <pc:grpChg chg="del mod">
          <ac:chgData name="Shepard, Rebecca" userId="9a00f0a6-1291-41bf-a9d7-55e3d1aa879b" providerId="ADAL" clId="{1009C23C-CE52-C642-A89A-C47647890C94}" dt="2021-06-21T15:30:58.440" v="2999" actId="478"/>
          <ac:grpSpMkLst>
            <pc:docMk/>
            <pc:sldMk cId="3230304143" sldId="410"/>
            <ac:grpSpMk id="13" creationId="{349FF35C-205C-4844-B390-66613DB00642}"/>
          </ac:grpSpMkLst>
        </pc:grpChg>
        <pc:grpChg chg="add mod">
          <ac:chgData name="Shepard, Rebecca" userId="9a00f0a6-1291-41bf-a9d7-55e3d1aa879b" providerId="ADAL" clId="{1009C23C-CE52-C642-A89A-C47647890C94}" dt="2021-07-08T12:40:28.263" v="6003" actId="1076"/>
          <ac:grpSpMkLst>
            <pc:docMk/>
            <pc:sldMk cId="3230304143" sldId="410"/>
            <ac:grpSpMk id="22" creationId="{D7779591-F8F8-9440-9B30-1D1DF3F91363}"/>
          </ac:grpSpMkLst>
        </pc:grpChg>
        <pc:grpChg chg="add del mod">
          <ac:chgData name="Shepard, Rebecca" userId="9a00f0a6-1291-41bf-a9d7-55e3d1aa879b" providerId="ADAL" clId="{1009C23C-CE52-C642-A89A-C47647890C94}" dt="2021-06-21T15:32:02.709" v="3006" actId="478"/>
          <ac:grpSpMkLst>
            <pc:docMk/>
            <pc:sldMk cId="3230304143" sldId="410"/>
            <ac:grpSpMk id="29" creationId="{DFEFFD57-62B9-7448-ABFA-3912D5C11BEA}"/>
          </ac:grpSpMkLst>
        </pc:grpChg>
        <pc:graphicFrameChg chg="add del mod">
          <ac:chgData name="Shepard, Rebecca" userId="9a00f0a6-1291-41bf-a9d7-55e3d1aa879b" providerId="ADAL" clId="{1009C23C-CE52-C642-A89A-C47647890C94}" dt="2021-07-08T09:14:38.241" v="5250" actId="478"/>
          <ac:graphicFrameMkLst>
            <pc:docMk/>
            <pc:sldMk cId="3230304143" sldId="410"/>
            <ac:graphicFrameMk id="8" creationId="{3A00FD29-F14F-1A4F-AD9B-5206EBAB2A24}"/>
          </ac:graphicFrameMkLst>
        </pc:graphicFrameChg>
        <pc:graphicFrameChg chg="add del mod">
          <ac:chgData name="Shepard, Rebecca" userId="9a00f0a6-1291-41bf-a9d7-55e3d1aa879b" providerId="ADAL" clId="{1009C23C-CE52-C642-A89A-C47647890C94}" dt="2021-07-08T09:14:42.794" v="5252"/>
          <ac:graphicFrameMkLst>
            <pc:docMk/>
            <pc:sldMk cId="3230304143" sldId="410"/>
            <ac:graphicFrameMk id="9" creationId="{717447CD-30AE-074C-A173-94EE75EBA62A}"/>
          </ac:graphicFrameMkLst>
        </pc:graphicFrameChg>
        <pc:graphicFrameChg chg="add mod">
          <ac:chgData name="Shepard, Rebecca" userId="9a00f0a6-1291-41bf-a9d7-55e3d1aa879b" providerId="ADAL" clId="{1009C23C-CE52-C642-A89A-C47647890C94}" dt="2021-07-12T16:44:04.552" v="8138" actId="207"/>
          <ac:graphicFrameMkLst>
            <pc:docMk/>
            <pc:sldMk cId="3230304143" sldId="410"/>
            <ac:graphicFrameMk id="10" creationId="{7097BEEE-BD6F-4F49-8FA4-56E8D7873489}"/>
          </ac:graphicFrameMkLst>
        </pc:graphicFrameChg>
        <pc:graphicFrameChg chg="add mod">
          <ac:chgData name="Shepard, Rebecca" userId="9a00f0a6-1291-41bf-a9d7-55e3d1aa879b" providerId="ADAL" clId="{1009C23C-CE52-C642-A89A-C47647890C94}" dt="2021-06-21T14:20:13.458" v="2887"/>
          <ac:graphicFrameMkLst>
            <pc:docMk/>
            <pc:sldMk cId="3230304143" sldId="410"/>
            <ac:graphicFrameMk id="12" creationId="{85CED466-A730-754D-8A18-67E63B8C85D4}"/>
          </ac:graphicFrameMkLst>
        </pc:graphicFrameChg>
        <pc:graphicFrameChg chg="add del mod">
          <ac:chgData name="Shepard, Rebecca" userId="9a00f0a6-1291-41bf-a9d7-55e3d1aa879b" providerId="ADAL" clId="{1009C23C-CE52-C642-A89A-C47647890C94}" dt="2021-06-21T14:21:26.387" v="2899" actId="478"/>
          <ac:graphicFrameMkLst>
            <pc:docMk/>
            <pc:sldMk cId="3230304143" sldId="410"/>
            <ac:graphicFrameMk id="16" creationId="{85CED466-A730-754D-8A18-67E63B8C85D4}"/>
          </ac:graphicFrameMkLst>
        </pc:graphicFrameChg>
        <pc:graphicFrameChg chg="add mod">
          <ac:chgData name="Shepard, Rebecca" userId="9a00f0a6-1291-41bf-a9d7-55e3d1aa879b" providerId="ADAL" clId="{1009C23C-CE52-C642-A89A-C47647890C94}" dt="2021-06-21T14:22:28.447" v="2902"/>
          <ac:graphicFrameMkLst>
            <pc:docMk/>
            <pc:sldMk cId="3230304143" sldId="410"/>
            <ac:graphicFrameMk id="18" creationId="{85CED466-A730-754D-8A18-67E63B8C85D4}"/>
          </ac:graphicFrameMkLst>
        </pc:graphicFrameChg>
        <pc:graphicFrameChg chg="add del mod">
          <ac:chgData name="Shepard, Rebecca" userId="9a00f0a6-1291-41bf-a9d7-55e3d1aa879b" providerId="ADAL" clId="{1009C23C-CE52-C642-A89A-C47647890C94}" dt="2021-07-07T17:05:37.593" v="4840" actId="478"/>
          <ac:graphicFrameMkLst>
            <pc:docMk/>
            <pc:sldMk cId="3230304143" sldId="410"/>
            <ac:graphicFrameMk id="19" creationId="{85CED466-A730-754D-8A18-67E63B8C85D4}"/>
          </ac:graphicFrameMkLst>
        </pc:graphicFrameChg>
        <pc:graphicFrameChg chg="add del mod">
          <ac:chgData name="Shepard, Rebecca" userId="9a00f0a6-1291-41bf-a9d7-55e3d1aa879b" providerId="ADAL" clId="{1009C23C-CE52-C642-A89A-C47647890C94}" dt="2021-06-21T14:45:28.226" v="2965"/>
          <ac:graphicFrameMkLst>
            <pc:docMk/>
            <pc:sldMk cId="3230304143" sldId="410"/>
            <ac:graphicFrameMk id="20" creationId="{E0A4C14B-0439-1F43-98E6-03FC0A5FEE78}"/>
          </ac:graphicFrameMkLst>
        </pc:graphicFrameChg>
        <pc:graphicFrameChg chg="del">
          <ac:chgData name="Shepard, Rebecca" userId="9a00f0a6-1291-41bf-a9d7-55e3d1aa879b" providerId="ADAL" clId="{1009C23C-CE52-C642-A89A-C47647890C94}" dt="2021-06-21T14:19:53.954" v="2879" actId="478"/>
          <ac:graphicFrameMkLst>
            <pc:docMk/>
            <pc:sldMk cId="3230304143" sldId="410"/>
            <ac:graphicFrameMk id="21" creationId="{DA7082EF-3983-BF4E-8AB1-FE11DD780347}"/>
          </ac:graphicFrameMkLst>
        </pc:graphicFrameChg>
        <pc:graphicFrameChg chg="del">
          <ac:chgData name="Shepard, Rebecca" userId="9a00f0a6-1291-41bf-a9d7-55e3d1aa879b" providerId="ADAL" clId="{1009C23C-CE52-C642-A89A-C47647890C94}" dt="2021-06-21T14:20:03.641" v="2882" actId="478"/>
          <ac:graphicFrameMkLst>
            <pc:docMk/>
            <pc:sldMk cId="3230304143" sldId="410"/>
            <ac:graphicFrameMk id="25" creationId="{C60EBBA9-7E67-514C-A9B0-A9AD8B6A31B8}"/>
          </ac:graphicFrameMkLst>
        </pc:graphicFrameChg>
        <pc:cxnChg chg="mod">
          <ac:chgData name="Shepard, Rebecca" userId="9a00f0a6-1291-41bf-a9d7-55e3d1aa879b" providerId="ADAL" clId="{1009C23C-CE52-C642-A89A-C47647890C94}" dt="2021-07-08T12:49:25.669" v="6154"/>
          <ac:cxnSpMkLst>
            <pc:docMk/>
            <pc:sldMk cId="3230304143" sldId="410"/>
            <ac:cxnSpMk id="9" creationId="{D127056B-AA41-EA43-8EAA-D3516809910E}"/>
          </ac:cxnSpMkLst>
        </pc:cxnChg>
        <pc:cxnChg chg="mod">
          <ac:chgData name="Shepard, Rebecca" userId="9a00f0a6-1291-41bf-a9d7-55e3d1aa879b" providerId="ADAL" clId="{1009C23C-CE52-C642-A89A-C47647890C94}" dt="2021-07-08T12:49:33.686" v="6156"/>
          <ac:cxnSpMkLst>
            <pc:docMk/>
            <pc:sldMk cId="3230304143" sldId="410"/>
            <ac:cxnSpMk id="13" creationId="{484331AD-B942-7A44-8DA7-169EC6E99474}"/>
          </ac:cxnSpMkLst>
        </pc:cxnChg>
        <pc:cxnChg chg="mod">
          <ac:chgData name="Shepard, Rebecca" userId="9a00f0a6-1291-41bf-a9d7-55e3d1aa879b" providerId="ADAL" clId="{1009C23C-CE52-C642-A89A-C47647890C94}" dt="2021-06-21T15:30:54.748" v="2998"/>
          <ac:cxnSpMkLst>
            <pc:docMk/>
            <pc:sldMk cId="3230304143" sldId="410"/>
            <ac:cxnSpMk id="14" creationId="{C5674FBD-E95A-D745-9148-B708326BBC6B}"/>
          </ac:cxnSpMkLst>
        </pc:cxnChg>
        <pc:cxnChg chg="del">
          <ac:chgData name="Shepard, Rebecca" userId="9a00f0a6-1291-41bf-a9d7-55e3d1aa879b" providerId="ADAL" clId="{1009C23C-CE52-C642-A89A-C47647890C94}" dt="2021-06-21T14:19:58.007" v="2880" actId="478"/>
          <ac:cxnSpMkLst>
            <pc:docMk/>
            <pc:sldMk cId="3230304143" sldId="410"/>
            <ac:cxnSpMk id="17" creationId="{5033DE0A-03B8-F447-9172-976B6D4EEA01}"/>
          </ac:cxnSpMkLst>
        </pc:cxnChg>
        <pc:cxnChg chg="mod">
          <ac:chgData name="Shepard, Rebecca" userId="9a00f0a6-1291-41bf-a9d7-55e3d1aa879b" providerId="ADAL" clId="{1009C23C-CE52-C642-A89A-C47647890C94}" dt="2021-06-21T15:31:15.103" v="3001"/>
          <ac:cxnSpMkLst>
            <pc:docMk/>
            <pc:sldMk cId="3230304143" sldId="410"/>
            <ac:cxnSpMk id="24" creationId="{AC090CAA-58D7-E14B-888A-C8565498E365}"/>
          </ac:cxnSpMkLst>
        </pc:cxnChg>
        <pc:cxnChg chg="mod">
          <ac:chgData name="Shepard, Rebecca" userId="9a00f0a6-1291-41bf-a9d7-55e3d1aa879b" providerId="ADAL" clId="{1009C23C-CE52-C642-A89A-C47647890C94}" dt="2021-06-21T15:31:58.886" v="3005"/>
          <ac:cxnSpMkLst>
            <pc:docMk/>
            <pc:sldMk cId="3230304143" sldId="410"/>
            <ac:cxnSpMk id="30" creationId="{5B45B1AA-FC9E-AD42-95F8-BB7078EFD4E2}"/>
          </ac:cxnSpMkLst>
        </pc:cxnChg>
        <pc:cxnChg chg="add del mod">
          <ac:chgData name="Shepard, Rebecca" userId="9a00f0a6-1291-41bf-a9d7-55e3d1aa879b" providerId="ADAL" clId="{1009C23C-CE52-C642-A89A-C47647890C94}" dt="2021-06-21T15:56:51.749" v="3041" actId="478"/>
          <ac:cxnSpMkLst>
            <pc:docMk/>
            <pc:sldMk cId="3230304143" sldId="410"/>
            <ac:cxnSpMk id="32" creationId="{0582D4AC-0563-8248-A351-0655CEA65AE3}"/>
          </ac:cxnSpMkLst>
        </pc:cxnChg>
      </pc:sldChg>
      <pc:sldChg chg="addSp delSp modSp add del mod">
        <pc:chgData name="Shepard, Rebecca" userId="9a00f0a6-1291-41bf-a9d7-55e3d1aa879b" providerId="ADAL" clId="{1009C23C-CE52-C642-A89A-C47647890C94}" dt="2021-07-07T09:57:43.494" v="3290" actId="2696"/>
        <pc:sldMkLst>
          <pc:docMk/>
          <pc:sldMk cId="3777303424" sldId="411"/>
        </pc:sldMkLst>
        <pc:spChg chg="add del mod">
          <ac:chgData name="Shepard, Rebecca" userId="9a00f0a6-1291-41bf-a9d7-55e3d1aa879b" providerId="ADAL" clId="{1009C23C-CE52-C642-A89A-C47647890C94}" dt="2021-06-21T16:05:41.361" v="3098" actId="478"/>
          <ac:spMkLst>
            <pc:docMk/>
            <pc:sldMk cId="3777303424" sldId="411"/>
            <ac:spMk id="10" creationId="{FE6348C6-21C2-7241-8BDD-1FF38DBD8304}"/>
          </ac:spMkLst>
        </pc:spChg>
        <pc:spChg chg="add del mod">
          <ac:chgData name="Shepard, Rebecca" userId="9a00f0a6-1291-41bf-a9d7-55e3d1aa879b" providerId="ADAL" clId="{1009C23C-CE52-C642-A89A-C47647890C94}" dt="2021-06-21T16:05:42.865" v="3099" actId="478"/>
          <ac:spMkLst>
            <pc:docMk/>
            <pc:sldMk cId="3777303424" sldId="411"/>
            <ac:spMk id="11" creationId="{DF285BF4-FA12-E242-82A1-F3B3FDBDD6D8}"/>
          </ac:spMkLst>
        </pc:spChg>
        <pc:spChg chg="add del mod">
          <ac:chgData name="Shepard, Rebecca" userId="9a00f0a6-1291-41bf-a9d7-55e3d1aa879b" providerId="ADAL" clId="{1009C23C-CE52-C642-A89A-C47647890C94}" dt="2021-06-21T16:06:17.512" v="3116" actId="478"/>
          <ac:spMkLst>
            <pc:docMk/>
            <pc:sldMk cId="3777303424" sldId="411"/>
            <ac:spMk id="12" creationId="{0E37E4B2-F81F-7D44-B3A4-FD91144245B0}"/>
          </ac:spMkLst>
        </pc:spChg>
        <pc:spChg chg="add del mod">
          <ac:chgData name="Shepard, Rebecca" userId="9a00f0a6-1291-41bf-a9d7-55e3d1aa879b" providerId="ADAL" clId="{1009C23C-CE52-C642-A89A-C47647890C94}" dt="2021-06-21T16:06:19.443" v="3117" actId="478"/>
          <ac:spMkLst>
            <pc:docMk/>
            <pc:sldMk cId="3777303424" sldId="411"/>
            <ac:spMk id="13" creationId="{6B69A06E-AAE3-CC46-91BA-182A4817582B}"/>
          </ac:spMkLst>
        </pc:spChg>
        <pc:spChg chg="add mod">
          <ac:chgData name="Shepard, Rebecca" userId="9a00f0a6-1291-41bf-a9d7-55e3d1aa879b" providerId="ADAL" clId="{1009C23C-CE52-C642-A89A-C47647890C94}" dt="2021-06-21T16:06:10.287" v="3113" actId="1076"/>
          <ac:spMkLst>
            <pc:docMk/>
            <pc:sldMk cId="3777303424" sldId="411"/>
            <ac:spMk id="14" creationId="{AE01ACC8-A3D5-E046-A703-44F0EA57C897}"/>
          </ac:spMkLst>
        </pc:spChg>
        <pc:spChg chg="add mod">
          <ac:chgData name="Shepard, Rebecca" userId="9a00f0a6-1291-41bf-a9d7-55e3d1aa879b" providerId="ADAL" clId="{1009C23C-CE52-C642-A89A-C47647890C94}" dt="2021-06-21T16:06:22.362" v="3118" actId="1076"/>
          <ac:spMkLst>
            <pc:docMk/>
            <pc:sldMk cId="3777303424" sldId="411"/>
            <ac:spMk id="15" creationId="{F0503D2C-D0E3-2E4B-B428-4EF59A706D6F}"/>
          </ac:spMkLst>
        </pc:spChg>
        <pc:spChg chg="mod">
          <ac:chgData name="Shepard, Rebecca" userId="9a00f0a6-1291-41bf-a9d7-55e3d1aa879b" providerId="ADAL" clId="{1009C23C-CE52-C642-A89A-C47647890C94}" dt="2021-06-21T16:02:28.264" v="3097" actId="2711"/>
          <ac:spMkLst>
            <pc:docMk/>
            <pc:sldMk cId="3777303424" sldId="411"/>
            <ac:spMk id="26" creationId="{1B2B30ED-A5AC-E54A-B5CA-4BA2767296E0}"/>
          </ac:spMkLst>
        </pc:spChg>
        <pc:grpChg chg="mod">
          <ac:chgData name="Shepard, Rebecca" userId="9a00f0a6-1291-41bf-a9d7-55e3d1aa879b" providerId="ADAL" clId="{1009C23C-CE52-C642-A89A-C47647890C94}" dt="2021-06-21T16:02:24.438" v="3096"/>
          <ac:grpSpMkLst>
            <pc:docMk/>
            <pc:sldMk cId="3777303424" sldId="411"/>
            <ac:grpSpMk id="22" creationId="{D7779591-F8F8-9440-9B30-1D1DF3F91363}"/>
          </ac:grpSpMkLst>
        </pc:grpChg>
        <pc:graphicFrameChg chg="add mod">
          <ac:chgData name="Shepard, Rebecca" userId="9a00f0a6-1291-41bf-a9d7-55e3d1aa879b" providerId="ADAL" clId="{1009C23C-CE52-C642-A89A-C47647890C94}" dt="2021-06-21T15:59:50.016" v="3045"/>
          <ac:graphicFrameMkLst>
            <pc:docMk/>
            <pc:sldMk cId="3777303424" sldId="411"/>
            <ac:graphicFrameMk id="8" creationId="{5461E83E-F8F4-F446-B196-9E85040D8378}"/>
          </ac:graphicFrameMkLst>
        </pc:graphicFrameChg>
        <pc:graphicFrameChg chg="add del mod">
          <ac:chgData name="Shepard, Rebecca" userId="9a00f0a6-1291-41bf-a9d7-55e3d1aa879b" providerId="ADAL" clId="{1009C23C-CE52-C642-A89A-C47647890C94}" dt="2021-06-21T16:00:16.536" v="3050" actId="478"/>
          <ac:graphicFrameMkLst>
            <pc:docMk/>
            <pc:sldMk cId="3777303424" sldId="411"/>
            <ac:graphicFrameMk id="9" creationId="{5461E83E-F8F4-F446-B196-9E85040D8378}"/>
          </ac:graphicFrameMkLst>
        </pc:graphicFrameChg>
        <pc:graphicFrameChg chg="add del mod">
          <ac:chgData name="Shepard, Rebecca" userId="9a00f0a6-1291-41bf-a9d7-55e3d1aa879b" providerId="ADAL" clId="{1009C23C-CE52-C642-A89A-C47647890C94}" dt="2021-06-21T16:05:52.286" v="3101" actId="478"/>
          <ac:graphicFrameMkLst>
            <pc:docMk/>
            <pc:sldMk cId="3777303424" sldId="411"/>
            <ac:graphicFrameMk id="16" creationId="{311BFE58-C995-1847-A1EA-7C03217ECAB9}"/>
          </ac:graphicFrameMkLst>
        </pc:graphicFrameChg>
        <pc:graphicFrameChg chg="add del mod">
          <ac:chgData name="Shepard, Rebecca" userId="9a00f0a6-1291-41bf-a9d7-55e3d1aa879b" providerId="ADAL" clId="{1009C23C-CE52-C642-A89A-C47647890C94}" dt="2021-06-21T16:05:48.189" v="3100" actId="478"/>
          <ac:graphicFrameMkLst>
            <pc:docMk/>
            <pc:sldMk cId="3777303424" sldId="411"/>
            <ac:graphicFrameMk id="17" creationId="{F4A2CD9A-4D0C-DC42-A9D3-B2BBA6A02295}"/>
          </ac:graphicFrameMkLst>
        </pc:graphicFrameChg>
        <pc:graphicFrameChg chg="add del mod">
          <ac:chgData name="Shepard, Rebecca" userId="9a00f0a6-1291-41bf-a9d7-55e3d1aa879b" providerId="ADAL" clId="{1009C23C-CE52-C642-A89A-C47647890C94}" dt="2021-06-21T16:06:14.894" v="3114" actId="478"/>
          <ac:graphicFrameMkLst>
            <pc:docMk/>
            <pc:sldMk cId="3777303424" sldId="411"/>
            <ac:graphicFrameMk id="18" creationId="{41B1C8E7-CB31-784F-A818-888284165A12}"/>
          </ac:graphicFrameMkLst>
        </pc:graphicFrameChg>
        <pc:graphicFrameChg chg="del">
          <ac:chgData name="Shepard, Rebecca" userId="9a00f0a6-1291-41bf-a9d7-55e3d1aa879b" providerId="ADAL" clId="{1009C23C-CE52-C642-A89A-C47647890C94}" dt="2021-06-21T15:33:41.781" v="3018" actId="478"/>
          <ac:graphicFrameMkLst>
            <pc:docMk/>
            <pc:sldMk cId="3777303424" sldId="411"/>
            <ac:graphicFrameMk id="19" creationId="{85CED466-A730-754D-8A18-67E63B8C85D4}"/>
          </ac:graphicFrameMkLst>
        </pc:graphicFrameChg>
        <pc:graphicFrameChg chg="add mod">
          <ac:chgData name="Shepard, Rebecca" userId="9a00f0a6-1291-41bf-a9d7-55e3d1aa879b" providerId="ADAL" clId="{1009C23C-CE52-C642-A89A-C47647890C94}" dt="2021-06-21T16:01:21.489" v="3051"/>
          <ac:graphicFrameMkLst>
            <pc:docMk/>
            <pc:sldMk cId="3777303424" sldId="411"/>
            <ac:graphicFrameMk id="20" creationId="{96956706-6F2B-F247-8569-26632A603E27}"/>
          </ac:graphicFrameMkLst>
        </pc:graphicFrameChg>
        <pc:graphicFrameChg chg="add del mod">
          <ac:chgData name="Shepard, Rebecca" userId="9a00f0a6-1291-41bf-a9d7-55e3d1aa879b" providerId="ADAL" clId="{1009C23C-CE52-C642-A89A-C47647890C94}" dt="2021-06-21T16:05:58.792" v="3105" actId="478"/>
          <ac:graphicFrameMkLst>
            <pc:docMk/>
            <pc:sldMk cId="3777303424" sldId="411"/>
            <ac:graphicFrameMk id="23" creationId="{5461E83E-F8F4-F446-B196-9E85040D8378}"/>
          </ac:graphicFrameMkLst>
        </pc:graphicFrameChg>
        <pc:graphicFrameChg chg="add mod">
          <ac:chgData name="Shepard, Rebecca" userId="9a00f0a6-1291-41bf-a9d7-55e3d1aa879b" providerId="ADAL" clId="{1009C23C-CE52-C642-A89A-C47647890C94}" dt="2021-06-21T16:06:01.992" v="3108"/>
          <ac:graphicFrameMkLst>
            <pc:docMk/>
            <pc:sldMk cId="3777303424" sldId="411"/>
            <ac:graphicFrameMk id="25" creationId="{5461E83E-F8F4-F446-B196-9E85040D8378}"/>
          </ac:graphicFrameMkLst>
        </pc:graphicFrameChg>
        <pc:graphicFrameChg chg="add mod">
          <ac:chgData name="Shepard, Rebecca" userId="9a00f0a6-1291-41bf-a9d7-55e3d1aa879b" providerId="ADAL" clId="{1009C23C-CE52-C642-A89A-C47647890C94}" dt="2021-06-21T16:25:26.750" v="3234" actId="14100"/>
          <ac:graphicFrameMkLst>
            <pc:docMk/>
            <pc:sldMk cId="3777303424" sldId="411"/>
            <ac:graphicFrameMk id="27" creationId="{5461E83E-F8F4-F446-B196-9E85040D8378}"/>
          </ac:graphicFrameMkLst>
        </pc:graphicFrameChg>
        <pc:graphicFrameChg chg="add mod">
          <ac:chgData name="Shepard, Rebecca" userId="9a00f0a6-1291-41bf-a9d7-55e3d1aa879b" providerId="ADAL" clId="{1009C23C-CE52-C642-A89A-C47647890C94}" dt="2021-06-21T16:07:50.020" v="3133"/>
          <ac:graphicFrameMkLst>
            <pc:docMk/>
            <pc:sldMk cId="3777303424" sldId="411"/>
            <ac:graphicFrameMk id="28" creationId="{8AD4E469-1CC7-C143-A9F7-4AD854D7942B}"/>
          </ac:graphicFrameMkLst>
        </pc:graphicFrameChg>
        <pc:graphicFrameChg chg="add mod">
          <ac:chgData name="Shepard, Rebecca" userId="9a00f0a6-1291-41bf-a9d7-55e3d1aa879b" providerId="ADAL" clId="{1009C23C-CE52-C642-A89A-C47647890C94}" dt="2021-06-21T16:25:22.918" v="3233" actId="14100"/>
          <ac:graphicFrameMkLst>
            <pc:docMk/>
            <pc:sldMk cId="3777303424" sldId="411"/>
            <ac:graphicFrameMk id="29" creationId="{8AD4E469-1CC7-C143-A9F7-4AD854D7942B}"/>
          </ac:graphicFrameMkLst>
        </pc:graphicFrameChg>
        <pc:cxnChg chg="add mod">
          <ac:chgData name="Shepard, Rebecca" userId="9a00f0a6-1291-41bf-a9d7-55e3d1aa879b" providerId="ADAL" clId="{1009C23C-CE52-C642-A89A-C47647890C94}" dt="2021-06-21T16:01:31.570" v="3052"/>
          <ac:cxnSpMkLst>
            <pc:docMk/>
            <pc:sldMk cId="3777303424" sldId="411"/>
            <ac:cxnSpMk id="21" creationId="{F4D7F30F-BDF8-0748-80F9-65F9A2927774}"/>
          </ac:cxnSpMkLst>
        </pc:cxnChg>
        <pc:cxnChg chg="mod">
          <ac:chgData name="Shepard, Rebecca" userId="9a00f0a6-1291-41bf-a9d7-55e3d1aa879b" providerId="ADAL" clId="{1009C23C-CE52-C642-A89A-C47647890C94}" dt="2021-06-21T16:02:24.438" v="3096"/>
          <ac:cxnSpMkLst>
            <pc:docMk/>
            <pc:sldMk cId="3777303424" sldId="411"/>
            <ac:cxnSpMk id="24" creationId="{AC090CAA-58D7-E14B-888A-C8565498E365}"/>
          </ac:cxnSpMkLst>
        </pc:cxnChg>
      </pc:sldChg>
      <pc:sldChg chg="delSp modSp add del mod">
        <pc:chgData name="Shepard, Rebecca" userId="9a00f0a6-1291-41bf-a9d7-55e3d1aa879b" providerId="ADAL" clId="{1009C23C-CE52-C642-A89A-C47647890C94}" dt="2021-06-21T15:56:07.397" v="3040" actId="2696"/>
        <pc:sldMkLst>
          <pc:docMk/>
          <pc:sldMk cId="61109710" sldId="412"/>
        </pc:sldMkLst>
        <pc:spChg chg="mod">
          <ac:chgData name="Shepard, Rebecca" userId="9a00f0a6-1291-41bf-a9d7-55e3d1aa879b" providerId="ADAL" clId="{1009C23C-CE52-C642-A89A-C47647890C94}" dt="2021-06-21T15:54:55.569" v="3038" actId="2711"/>
          <ac:spMkLst>
            <pc:docMk/>
            <pc:sldMk cId="61109710" sldId="412"/>
            <ac:spMk id="11" creationId="{579B3330-3356-7946-9B22-54A169FC2109}"/>
          </ac:spMkLst>
        </pc:spChg>
        <pc:spChg chg="del">
          <ac:chgData name="Shepard, Rebecca" userId="9a00f0a6-1291-41bf-a9d7-55e3d1aa879b" providerId="ADAL" clId="{1009C23C-CE52-C642-A89A-C47647890C94}" dt="2021-06-21T15:54:31.618" v="3035" actId="478"/>
          <ac:spMkLst>
            <pc:docMk/>
            <pc:sldMk cId="61109710" sldId="412"/>
            <ac:spMk id="12" creationId="{A7E39A3A-D3C7-A947-91DC-DB8A29EBBFF3}"/>
          </ac:spMkLst>
        </pc:spChg>
        <pc:spChg chg="del">
          <ac:chgData name="Shepard, Rebecca" userId="9a00f0a6-1291-41bf-a9d7-55e3d1aa879b" providerId="ADAL" clId="{1009C23C-CE52-C642-A89A-C47647890C94}" dt="2021-06-21T15:54:33.249" v="3036" actId="478"/>
          <ac:spMkLst>
            <pc:docMk/>
            <pc:sldMk cId="61109710" sldId="412"/>
            <ac:spMk id="14" creationId="{C3ED797B-6703-7542-B5AF-118DF0952F02}"/>
          </ac:spMkLst>
        </pc:spChg>
        <pc:grpChg chg="mod">
          <ac:chgData name="Shepard, Rebecca" userId="9a00f0a6-1291-41bf-a9d7-55e3d1aa879b" providerId="ADAL" clId="{1009C23C-CE52-C642-A89A-C47647890C94}" dt="2021-06-21T15:54:51.300" v="3037"/>
          <ac:grpSpMkLst>
            <pc:docMk/>
            <pc:sldMk cId="61109710" sldId="412"/>
            <ac:grpSpMk id="9" creationId="{151DA544-5214-D34B-B6DF-D6A10EF71761}"/>
          </ac:grpSpMkLst>
        </pc:grpChg>
        <pc:graphicFrameChg chg="del">
          <ac:chgData name="Shepard, Rebecca" userId="9a00f0a6-1291-41bf-a9d7-55e3d1aa879b" providerId="ADAL" clId="{1009C23C-CE52-C642-A89A-C47647890C94}" dt="2021-06-21T15:54:27.960" v="3033" actId="478"/>
          <ac:graphicFrameMkLst>
            <pc:docMk/>
            <pc:sldMk cId="61109710" sldId="412"/>
            <ac:graphicFrameMk id="19" creationId="{B630248E-3F24-6944-A06E-ED4453EEAA25}"/>
          </ac:graphicFrameMkLst>
        </pc:graphicFrameChg>
        <pc:graphicFrameChg chg="del">
          <ac:chgData name="Shepard, Rebecca" userId="9a00f0a6-1291-41bf-a9d7-55e3d1aa879b" providerId="ADAL" clId="{1009C23C-CE52-C642-A89A-C47647890C94}" dt="2021-06-21T15:54:30.146" v="3034" actId="478"/>
          <ac:graphicFrameMkLst>
            <pc:docMk/>
            <pc:sldMk cId="61109710" sldId="412"/>
            <ac:graphicFrameMk id="21" creationId="{2C21FCB4-BE5B-D942-8E4B-1DCFE2BFDECD}"/>
          </ac:graphicFrameMkLst>
        </pc:graphicFrameChg>
        <pc:cxnChg chg="mod">
          <ac:chgData name="Shepard, Rebecca" userId="9a00f0a6-1291-41bf-a9d7-55e3d1aa879b" providerId="ADAL" clId="{1009C23C-CE52-C642-A89A-C47647890C94}" dt="2021-06-21T15:54:51.300" v="3037"/>
          <ac:cxnSpMkLst>
            <pc:docMk/>
            <pc:sldMk cId="61109710" sldId="412"/>
            <ac:cxnSpMk id="10" creationId="{6EDA4D66-2851-114D-8CCA-651B73A18A7E}"/>
          </ac:cxnSpMkLst>
        </pc:cxnChg>
      </pc:sldChg>
      <pc:sldChg chg="delSp modSp add del mod ord">
        <pc:chgData name="Shepard, Rebecca" userId="9a00f0a6-1291-41bf-a9d7-55e3d1aa879b" providerId="ADAL" clId="{1009C23C-CE52-C642-A89A-C47647890C94}" dt="2021-06-21T16:14:30.768" v="3155" actId="2696"/>
        <pc:sldMkLst>
          <pc:docMk/>
          <pc:sldMk cId="1245059392" sldId="412"/>
        </pc:sldMkLst>
        <pc:spChg chg="del">
          <ac:chgData name="Shepard, Rebecca" userId="9a00f0a6-1291-41bf-a9d7-55e3d1aa879b" providerId="ADAL" clId="{1009C23C-CE52-C642-A89A-C47647890C94}" dt="2021-06-21T16:10:37.900" v="3147" actId="478"/>
          <ac:spMkLst>
            <pc:docMk/>
            <pc:sldMk cId="1245059392" sldId="412"/>
            <ac:spMk id="23" creationId="{2EB4E3F7-97C3-1643-82E5-E4693E31AF5D}"/>
          </ac:spMkLst>
        </pc:spChg>
        <pc:spChg chg="del">
          <ac:chgData name="Shepard, Rebecca" userId="9a00f0a6-1291-41bf-a9d7-55e3d1aa879b" providerId="ADAL" clId="{1009C23C-CE52-C642-A89A-C47647890C94}" dt="2021-06-21T16:10:44.601" v="3149" actId="478"/>
          <ac:spMkLst>
            <pc:docMk/>
            <pc:sldMk cId="1245059392" sldId="412"/>
            <ac:spMk id="27" creationId="{0D2362E1-E533-9C4F-8EFD-C9E0A136E216}"/>
          </ac:spMkLst>
        </pc:spChg>
        <pc:spChg chg="del mod">
          <ac:chgData name="Shepard, Rebecca" userId="9a00f0a6-1291-41bf-a9d7-55e3d1aa879b" providerId="ADAL" clId="{1009C23C-CE52-C642-A89A-C47647890C94}" dt="2021-06-21T16:10:48.402" v="3151" actId="478"/>
          <ac:spMkLst>
            <pc:docMk/>
            <pc:sldMk cId="1245059392" sldId="412"/>
            <ac:spMk id="28" creationId="{7EC27526-525B-C945-A721-B9ACA6239FFE}"/>
          </ac:spMkLst>
        </pc:spChg>
        <pc:graphicFrameChg chg="del">
          <ac:chgData name="Shepard, Rebecca" userId="9a00f0a6-1291-41bf-a9d7-55e3d1aa879b" providerId="ADAL" clId="{1009C23C-CE52-C642-A89A-C47647890C94}" dt="2021-06-21T16:10:34.770" v="3145" actId="478"/>
          <ac:graphicFrameMkLst>
            <pc:docMk/>
            <pc:sldMk cId="1245059392" sldId="412"/>
            <ac:graphicFrameMk id="21" creationId="{DA7082EF-3983-BF4E-8AB1-FE11DD780347}"/>
          </ac:graphicFrameMkLst>
        </pc:graphicFrameChg>
        <pc:graphicFrameChg chg="del">
          <ac:chgData name="Shepard, Rebecca" userId="9a00f0a6-1291-41bf-a9d7-55e3d1aa879b" providerId="ADAL" clId="{1009C23C-CE52-C642-A89A-C47647890C94}" dt="2021-06-21T16:10:41.559" v="3148" actId="478"/>
          <ac:graphicFrameMkLst>
            <pc:docMk/>
            <pc:sldMk cId="1245059392" sldId="412"/>
            <ac:graphicFrameMk id="25" creationId="{C60EBBA9-7E67-514C-A9B0-A9AD8B6A31B8}"/>
          </ac:graphicFrameMkLst>
        </pc:graphicFrameChg>
        <pc:cxnChg chg="del">
          <ac:chgData name="Shepard, Rebecca" userId="9a00f0a6-1291-41bf-a9d7-55e3d1aa879b" providerId="ADAL" clId="{1009C23C-CE52-C642-A89A-C47647890C94}" dt="2021-06-21T16:10:36.269" v="3146" actId="478"/>
          <ac:cxnSpMkLst>
            <pc:docMk/>
            <pc:sldMk cId="1245059392" sldId="412"/>
            <ac:cxnSpMk id="17" creationId="{5033DE0A-03B8-F447-9172-976B6D4EEA01}"/>
          </ac:cxnSpMkLst>
        </pc:cxnChg>
      </pc:sldChg>
      <pc:sldChg chg="addSp delSp modSp add mod ord">
        <pc:chgData name="Shepard, Rebecca" userId="9a00f0a6-1291-41bf-a9d7-55e3d1aa879b" providerId="ADAL" clId="{1009C23C-CE52-C642-A89A-C47647890C94}" dt="2021-07-09T13:57:20.881" v="7326" actId="1076"/>
        <pc:sldMkLst>
          <pc:docMk/>
          <pc:sldMk cId="2236830957" sldId="412"/>
        </pc:sldMkLst>
        <pc:spChg chg="add del mod">
          <ac:chgData name="Shepard, Rebecca" userId="9a00f0a6-1291-41bf-a9d7-55e3d1aa879b" providerId="ADAL" clId="{1009C23C-CE52-C642-A89A-C47647890C94}" dt="2021-06-21T16:36:34.562" v="3268"/>
          <ac:spMkLst>
            <pc:docMk/>
            <pc:sldMk cId="2236830957" sldId="412"/>
            <ac:spMk id="2" creationId="{0B78EA0A-6C84-0D48-86D0-B1111270B006}"/>
          </ac:spMkLst>
        </pc:spChg>
        <pc:spChg chg="mod">
          <ac:chgData name="Shepard, Rebecca" userId="9a00f0a6-1291-41bf-a9d7-55e3d1aa879b" providerId="ADAL" clId="{1009C23C-CE52-C642-A89A-C47647890C94}" dt="2021-07-07T11:34:00.984" v="3454"/>
          <ac:spMkLst>
            <pc:docMk/>
            <pc:sldMk cId="2236830957" sldId="412"/>
            <ac:spMk id="18" creationId="{AD4ED23B-0668-8648-BD5C-3155A36306DB}"/>
          </ac:spMkLst>
        </pc:spChg>
        <pc:spChg chg="mod">
          <ac:chgData name="Shepard, Rebecca" userId="9a00f0a6-1291-41bf-a9d7-55e3d1aa879b" providerId="ADAL" clId="{1009C23C-CE52-C642-A89A-C47647890C94}" dt="2021-07-07T11:34:00.984" v="3454"/>
          <ac:spMkLst>
            <pc:docMk/>
            <pc:sldMk cId="2236830957" sldId="412"/>
            <ac:spMk id="19" creationId="{A2A8793E-65AF-254E-8351-9D029E34F693}"/>
          </ac:spMkLst>
        </pc:spChg>
        <pc:spChg chg="mod">
          <ac:chgData name="Shepard, Rebecca" userId="9a00f0a6-1291-41bf-a9d7-55e3d1aa879b" providerId="ADAL" clId="{1009C23C-CE52-C642-A89A-C47647890C94}" dt="2021-07-07T11:34:00.984" v="3454"/>
          <ac:spMkLst>
            <pc:docMk/>
            <pc:sldMk cId="2236830957" sldId="412"/>
            <ac:spMk id="20" creationId="{42738D23-4135-3D49-83D1-79BC326A59B4}"/>
          </ac:spMkLst>
        </pc:spChg>
        <pc:spChg chg="mod">
          <ac:chgData name="Shepard, Rebecca" userId="9a00f0a6-1291-41bf-a9d7-55e3d1aa879b" providerId="ADAL" clId="{1009C23C-CE52-C642-A89A-C47647890C94}" dt="2021-07-07T11:34:00.984" v="3454"/>
          <ac:spMkLst>
            <pc:docMk/>
            <pc:sldMk cId="2236830957" sldId="412"/>
            <ac:spMk id="22" creationId="{D0B6C1B1-47AD-B148-A4D9-4ECDE5400FF8}"/>
          </ac:spMkLst>
        </pc:spChg>
        <pc:spChg chg="mod">
          <ac:chgData name="Shepard, Rebecca" userId="9a00f0a6-1291-41bf-a9d7-55e3d1aa879b" providerId="ADAL" clId="{1009C23C-CE52-C642-A89A-C47647890C94}" dt="2021-07-07T11:34:00.984" v="3454"/>
          <ac:spMkLst>
            <pc:docMk/>
            <pc:sldMk cId="2236830957" sldId="412"/>
            <ac:spMk id="23" creationId="{54DCA5E6-9CE1-7C4C-AC71-ED69359A8E9F}"/>
          </ac:spMkLst>
        </pc:spChg>
        <pc:spChg chg="mod">
          <ac:chgData name="Shepard, Rebecca" userId="9a00f0a6-1291-41bf-a9d7-55e3d1aa879b" providerId="ADAL" clId="{1009C23C-CE52-C642-A89A-C47647890C94}" dt="2021-07-08T12:40:10.185" v="5997"/>
          <ac:spMkLst>
            <pc:docMk/>
            <pc:sldMk cId="2236830957" sldId="412"/>
            <ac:spMk id="28" creationId="{F5EE5305-4A9D-434D-A648-8960EBC0F050}"/>
          </ac:spMkLst>
        </pc:spChg>
        <pc:spChg chg="mod">
          <ac:chgData name="Shepard, Rebecca" userId="9a00f0a6-1291-41bf-a9d7-55e3d1aa879b" providerId="ADAL" clId="{1009C23C-CE52-C642-A89A-C47647890C94}" dt="2021-07-08T12:46:19.679" v="6064"/>
          <ac:spMkLst>
            <pc:docMk/>
            <pc:sldMk cId="2236830957" sldId="412"/>
            <ac:spMk id="31" creationId="{E43D3D73-A0FB-304B-AD14-FF9A68F604E8}"/>
          </ac:spMkLst>
        </pc:spChg>
        <pc:spChg chg="mod">
          <ac:chgData name="Shepard, Rebecca" userId="9a00f0a6-1291-41bf-a9d7-55e3d1aa879b" providerId="ADAL" clId="{1009C23C-CE52-C642-A89A-C47647890C94}" dt="2021-06-21T16:16:03.293" v="3171" actId="20577"/>
          <ac:spMkLst>
            <pc:docMk/>
            <pc:sldMk cId="2236830957" sldId="412"/>
            <ac:spMk id="41" creationId="{A6DCCB65-4D8A-A145-AE5E-A06BAE363E3D}"/>
          </ac:spMkLst>
        </pc:spChg>
        <pc:grpChg chg="add mod">
          <ac:chgData name="Shepard, Rebecca" userId="9a00f0a6-1291-41bf-a9d7-55e3d1aa879b" providerId="ADAL" clId="{1009C23C-CE52-C642-A89A-C47647890C94}" dt="2021-07-08T12:47:25.137" v="6112" actId="1036"/>
          <ac:grpSpMkLst>
            <pc:docMk/>
            <pc:sldMk cId="2236830957" sldId="412"/>
            <ac:grpSpMk id="17" creationId="{60B4FEC6-C098-4944-9183-2F6F87C966DE}"/>
          </ac:grpSpMkLst>
        </pc:grpChg>
        <pc:grpChg chg="add del mod">
          <ac:chgData name="Shepard, Rebecca" userId="9a00f0a6-1291-41bf-a9d7-55e3d1aa879b" providerId="ADAL" clId="{1009C23C-CE52-C642-A89A-C47647890C94}" dt="2021-07-08T12:46:14.786" v="6062" actId="478"/>
          <ac:grpSpMkLst>
            <pc:docMk/>
            <pc:sldMk cId="2236830957" sldId="412"/>
            <ac:grpSpMk id="25" creationId="{DCA28C86-C80F-7D46-BFD7-D4CA665D50DC}"/>
          </ac:grpSpMkLst>
        </pc:grpChg>
        <pc:grpChg chg="add mod">
          <ac:chgData name="Shepard, Rebecca" userId="9a00f0a6-1291-41bf-a9d7-55e3d1aa879b" providerId="ADAL" clId="{1009C23C-CE52-C642-A89A-C47647890C94}" dt="2021-07-08T12:46:42.290" v="6071" actId="14100"/>
          <ac:grpSpMkLst>
            <pc:docMk/>
            <pc:sldMk cId="2236830957" sldId="412"/>
            <ac:grpSpMk id="29" creationId="{40986481-A332-9943-9599-1B330E9CC257}"/>
          </ac:grpSpMkLst>
        </pc:grpChg>
        <pc:grpChg chg="del mod">
          <ac:chgData name="Shepard, Rebecca" userId="9a00f0a6-1291-41bf-a9d7-55e3d1aa879b" providerId="ADAL" clId="{1009C23C-CE52-C642-A89A-C47647890C94}" dt="2021-07-09T13:15:14.029" v="6984" actId="478"/>
          <ac:grpSpMkLst>
            <pc:docMk/>
            <pc:sldMk cId="2236830957" sldId="412"/>
            <ac:grpSpMk id="37" creationId="{DB2702F8-4B16-E64D-AEA8-8C8FABE3A19D}"/>
          </ac:grpSpMkLst>
        </pc:grpChg>
        <pc:grpChg chg="del mod">
          <ac:chgData name="Shepard, Rebecca" userId="9a00f0a6-1291-41bf-a9d7-55e3d1aa879b" providerId="ADAL" clId="{1009C23C-CE52-C642-A89A-C47647890C94}" dt="2021-07-07T11:33:57.544" v="3453" actId="478"/>
          <ac:grpSpMkLst>
            <pc:docMk/>
            <pc:sldMk cId="2236830957" sldId="412"/>
            <ac:grpSpMk id="44" creationId="{281E327F-80F1-FB49-BD12-14D2BA9D34F0}"/>
          </ac:grpSpMkLst>
        </pc:grpChg>
        <pc:graphicFrameChg chg="add del mod">
          <ac:chgData name="Shepard, Rebecca" userId="9a00f0a6-1291-41bf-a9d7-55e3d1aa879b" providerId="ADAL" clId="{1009C23C-CE52-C642-A89A-C47647890C94}" dt="2021-06-21T16:18:49.999" v="3183" actId="478"/>
          <ac:graphicFrameMkLst>
            <pc:docMk/>
            <pc:sldMk cId="2236830957" sldId="412"/>
            <ac:graphicFrameMk id="19" creationId="{D64A87E1-15B9-C145-A514-9BD86DD38F67}"/>
          </ac:graphicFrameMkLst>
        </pc:graphicFrameChg>
        <pc:graphicFrameChg chg="add mod">
          <ac:chgData name="Shepard, Rebecca" userId="9a00f0a6-1291-41bf-a9d7-55e3d1aa879b" providerId="ADAL" clId="{1009C23C-CE52-C642-A89A-C47647890C94}" dt="2021-06-21T16:18:53.368" v="3186"/>
          <ac:graphicFrameMkLst>
            <pc:docMk/>
            <pc:sldMk cId="2236830957" sldId="412"/>
            <ac:graphicFrameMk id="20" creationId="{D64A87E1-15B9-C145-A514-9BD86DD38F67}"/>
          </ac:graphicFrameMkLst>
        </pc:graphicFrameChg>
        <pc:graphicFrameChg chg="add del mod modGraphic">
          <ac:chgData name="Shepard, Rebecca" userId="9a00f0a6-1291-41bf-a9d7-55e3d1aa879b" providerId="ADAL" clId="{1009C23C-CE52-C642-A89A-C47647890C94}" dt="2021-07-08T12:53:26.520" v="6214" actId="207"/>
          <ac:graphicFrameMkLst>
            <pc:docMk/>
            <pc:sldMk cId="2236830957" sldId="412"/>
            <ac:graphicFrameMk id="21" creationId="{74D99012-9B33-D74A-AA6C-4EB0A2B36E90}"/>
          </ac:graphicFrameMkLst>
        </pc:graphicFrameChg>
        <pc:graphicFrameChg chg="add del mod">
          <ac:chgData name="Shepard, Rebecca" userId="9a00f0a6-1291-41bf-a9d7-55e3d1aa879b" providerId="ADAL" clId="{1009C23C-CE52-C642-A89A-C47647890C94}" dt="2021-06-21T16:20:07.658" v="3198" actId="478"/>
          <ac:graphicFrameMkLst>
            <pc:docMk/>
            <pc:sldMk cId="2236830957" sldId="412"/>
            <ac:graphicFrameMk id="22" creationId="{D64A87E1-15B9-C145-A514-9BD86DD38F67}"/>
          </ac:graphicFrameMkLst>
        </pc:graphicFrameChg>
        <pc:graphicFrameChg chg="add mod">
          <ac:chgData name="Shepard, Rebecca" userId="9a00f0a6-1291-41bf-a9d7-55e3d1aa879b" providerId="ADAL" clId="{1009C23C-CE52-C642-A89A-C47647890C94}" dt="2021-06-21T16:20:26.335" v="3201"/>
          <ac:graphicFrameMkLst>
            <pc:docMk/>
            <pc:sldMk cId="2236830957" sldId="412"/>
            <ac:graphicFrameMk id="23" creationId="{D64A87E1-15B9-C145-A514-9BD86DD38F67}"/>
          </ac:graphicFrameMkLst>
        </pc:graphicFrameChg>
        <pc:graphicFrameChg chg="add mod">
          <ac:chgData name="Shepard, Rebecca" userId="9a00f0a6-1291-41bf-a9d7-55e3d1aa879b" providerId="ADAL" clId="{1009C23C-CE52-C642-A89A-C47647890C94}" dt="2021-07-09T13:57:20.881" v="7326" actId="1076"/>
          <ac:graphicFrameMkLst>
            <pc:docMk/>
            <pc:sldMk cId="2236830957" sldId="412"/>
            <ac:graphicFrameMk id="24" creationId="{D64A87E1-15B9-C145-A514-9BD86DD38F67}"/>
          </ac:graphicFrameMkLst>
        </pc:graphicFrameChg>
        <pc:graphicFrameChg chg="add mod">
          <ac:chgData name="Shepard, Rebecca" userId="9a00f0a6-1291-41bf-a9d7-55e3d1aa879b" providerId="ADAL" clId="{1009C23C-CE52-C642-A89A-C47647890C94}" dt="2021-06-21T16:22:22.091" v="3214"/>
          <ac:graphicFrameMkLst>
            <pc:docMk/>
            <pc:sldMk cId="2236830957" sldId="412"/>
            <ac:graphicFrameMk id="25" creationId="{FF56E05E-7839-BC41-AE28-FBD4F73EDFB1}"/>
          </ac:graphicFrameMkLst>
        </pc:graphicFrameChg>
        <pc:graphicFrameChg chg="add mod">
          <ac:chgData name="Shepard, Rebecca" userId="9a00f0a6-1291-41bf-a9d7-55e3d1aa879b" providerId="ADAL" clId="{1009C23C-CE52-C642-A89A-C47647890C94}" dt="2021-07-08T12:47:54.727" v="6132" actId="1076"/>
          <ac:graphicFrameMkLst>
            <pc:docMk/>
            <pc:sldMk cId="2236830957" sldId="412"/>
            <ac:graphicFrameMk id="26" creationId="{FF56E05E-7839-BC41-AE28-FBD4F73EDFB1}"/>
          </ac:graphicFrameMkLst>
        </pc:graphicFrameChg>
        <pc:graphicFrameChg chg="add mod">
          <ac:chgData name="Shepard, Rebecca" userId="9a00f0a6-1291-41bf-a9d7-55e3d1aa879b" providerId="ADAL" clId="{1009C23C-CE52-C642-A89A-C47647890C94}" dt="2021-06-21T16:32:53.992" v="3239"/>
          <ac:graphicFrameMkLst>
            <pc:docMk/>
            <pc:sldMk cId="2236830957" sldId="412"/>
            <ac:graphicFrameMk id="28" creationId="{CE86DBE8-9685-8745-A4C3-CA53936056BA}"/>
          </ac:graphicFrameMkLst>
        </pc:graphicFrameChg>
        <pc:graphicFrameChg chg="add del mod">
          <ac:chgData name="Shepard, Rebecca" userId="9a00f0a6-1291-41bf-a9d7-55e3d1aa879b" providerId="ADAL" clId="{1009C23C-CE52-C642-A89A-C47647890C94}" dt="2021-06-21T16:40:29.879" v="3288" actId="478"/>
          <ac:graphicFrameMkLst>
            <pc:docMk/>
            <pc:sldMk cId="2236830957" sldId="412"/>
            <ac:graphicFrameMk id="29" creationId="{CE86DBE8-9685-8745-A4C3-CA53936056BA}"/>
          </ac:graphicFrameMkLst>
        </pc:graphicFrameChg>
        <pc:graphicFrameChg chg="add mod">
          <ac:chgData name="Shepard, Rebecca" userId="9a00f0a6-1291-41bf-a9d7-55e3d1aa879b" providerId="ADAL" clId="{1009C23C-CE52-C642-A89A-C47647890C94}" dt="2021-06-21T16:38:19.220" v="3271"/>
          <ac:graphicFrameMkLst>
            <pc:docMk/>
            <pc:sldMk cId="2236830957" sldId="412"/>
            <ac:graphicFrameMk id="30" creationId="{58A88013-0245-4A45-8172-DAD8CBD548B1}"/>
          </ac:graphicFrameMkLst>
        </pc:graphicFrameChg>
        <pc:graphicFrameChg chg="del">
          <ac:chgData name="Shepard, Rebecca" userId="9a00f0a6-1291-41bf-a9d7-55e3d1aa879b" providerId="ADAL" clId="{1009C23C-CE52-C642-A89A-C47647890C94}" dt="2021-06-21T16:17:09.427" v="3174" actId="478"/>
          <ac:graphicFrameMkLst>
            <pc:docMk/>
            <pc:sldMk cId="2236830957" sldId="412"/>
            <ac:graphicFrameMk id="31" creationId="{E1DA994E-B6F8-EF49-AC03-E921C7C1C994}"/>
          </ac:graphicFrameMkLst>
        </pc:graphicFrameChg>
        <pc:graphicFrameChg chg="add del mod">
          <ac:chgData name="Shepard, Rebecca" userId="9a00f0a6-1291-41bf-a9d7-55e3d1aa879b" providerId="ADAL" clId="{1009C23C-CE52-C642-A89A-C47647890C94}" dt="2021-06-21T16:40:32.907" v="3289" actId="478"/>
          <ac:graphicFrameMkLst>
            <pc:docMk/>
            <pc:sldMk cId="2236830957" sldId="412"/>
            <ac:graphicFrameMk id="32" creationId="{58A88013-0245-4A45-8172-DAD8CBD548B1}"/>
          </ac:graphicFrameMkLst>
        </pc:graphicFrameChg>
        <pc:graphicFrameChg chg="del">
          <ac:chgData name="Shepard, Rebecca" userId="9a00f0a6-1291-41bf-a9d7-55e3d1aa879b" providerId="ADAL" clId="{1009C23C-CE52-C642-A89A-C47647890C94}" dt="2021-06-21T16:17:11.010" v="3175" actId="478"/>
          <ac:graphicFrameMkLst>
            <pc:docMk/>
            <pc:sldMk cId="2236830957" sldId="412"/>
            <ac:graphicFrameMk id="51" creationId="{813428CF-32C8-474C-8CAA-3CA512B2CA1E}"/>
          </ac:graphicFrameMkLst>
        </pc:graphicFrameChg>
        <pc:graphicFrameChg chg="mod modGraphic">
          <ac:chgData name="Shepard, Rebecca" userId="9a00f0a6-1291-41bf-a9d7-55e3d1aa879b" providerId="ADAL" clId="{1009C23C-CE52-C642-A89A-C47647890C94}" dt="2021-07-08T12:53:23.932" v="6213" actId="207"/>
          <ac:graphicFrameMkLst>
            <pc:docMk/>
            <pc:sldMk cId="2236830957" sldId="412"/>
            <ac:graphicFrameMk id="52" creationId="{75E60FBC-46EB-3E45-A170-4B9DD2827184}"/>
          </ac:graphicFrameMkLst>
        </pc:graphicFrameChg>
        <pc:graphicFrameChg chg="del">
          <ac:chgData name="Shepard, Rebecca" userId="9a00f0a6-1291-41bf-a9d7-55e3d1aa879b" providerId="ADAL" clId="{1009C23C-CE52-C642-A89A-C47647890C94}" dt="2021-06-21T16:21:05.084" v="3210" actId="478"/>
          <ac:graphicFrameMkLst>
            <pc:docMk/>
            <pc:sldMk cId="2236830957" sldId="412"/>
            <ac:graphicFrameMk id="55" creationId="{F00C8438-6B09-EA47-9CD0-03555E278CBB}"/>
          </ac:graphicFrameMkLst>
        </pc:graphicFrameChg>
        <pc:graphicFrameChg chg="del">
          <ac:chgData name="Shepard, Rebecca" userId="9a00f0a6-1291-41bf-a9d7-55e3d1aa879b" providerId="ADAL" clId="{1009C23C-CE52-C642-A89A-C47647890C94}" dt="2021-06-21T16:20:58.757" v="3209" actId="478"/>
          <ac:graphicFrameMkLst>
            <pc:docMk/>
            <pc:sldMk cId="2236830957" sldId="412"/>
            <ac:graphicFrameMk id="57" creationId="{A55D2087-AB1A-074D-B8FB-B2FB666D6F28}"/>
          </ac:graphicFrameMkLst>
        </pc:graphicFrameChg>
        <pc:cxnChg chg="add del mod">
          <ac:chgData name="Shepard, Rebecca" userId="9a00f0a6-1291-41bf-a9d7-55e3d1aa879b" providerId="ADAL" clId="{1009C23C-CE52-C642-A89A-C47647890C94}" dt="2021-06-21T16:33:33.361" v="3252" actId="478"/>
          <ac:cxnSpMkLst>
            <pc:docMk/>
            <pc:sldMk cId="2236830957" sldId="412"/>
            <ac:cxnSpMk id="27" creationId="{8395332C-B729-3142-87BC-1AB8BBCCB013}"/>
          </ac:cxnSpMkLst>
        </pc:cxnChg>
        <pc:cxnChg chg="mod">
          <ac:chgData name="Shepard, Rebecca" userId="9a00f0a6-1291-41bf-a9d7-55e3d1aa879b" providerId="ADAL" clId="{1009C23C-CE52-C642-A89A-C47647890C94}" dt="2021-07-08T12:40:10.185" v="5997"/>
          <ac:cxnSpMkLst>
            <pc:docMk/>
            <pc:sldMk cId="2236830957" sldId="412"/>
            <ac:cxnSpMk id="27" creationId="{DB4F62D8-F4E3-F44C-BB97-92E0C125D68E}"/>
          </ac:cxnSpMkLst>
        </pc:cxnChg>
        <pc:cxnChg chg="mod">
          <ac:chgData name="Shepard, Rebecca" userId="9a00f0a6-1291-41bf-a9d7-55e3d1aa879b" providerId="ADAL" clId="{1009C23C-CE52-C642-A89A-C47647890C94}" dt="2021-07-08T12:46:19.679" v="6064"/>
          <ac:cxnSpMkLst>
            <pc:docMk/>
            <pc:sldMk cId="2236830957" sldId="412"/>
            <ac:cxnSpMk id="30" creationId="{CA9742E0-757E-8F43-82AD-86A00DFD9115}"/>
          </ac:cxnSpMkLst>
        </pc:cxnChg>
        <pc:cxnChg chg="mod">
          <ac:chgData name="Shepard, Rebecca" userId="9a00f0a6-1291-41bf-a9d7-55e3d1aa879b" providerId="ADAL" clId="{1009C23C-CE52-C642-A89A-C47647890C94}" dt="2021-06-21T16:15:49.225" v="3160"/>
          <ac:cxnSpMkLst>
            <pc:docMk/>
            <pc:sldMk cId="2236830957" sldId="412"/>
            <ac:cxnSpMk id="39" creationId="{F0421968-FCC0-0047-B45A-5AC52B693AA2}"/>
          </ac:cxnSpMkLst>
        </pc:cxnChg>
      </pc:sldChg>
      <pc:sldChg chg="addSp delSp modSp add mod ord delCm">
        <pc:chgData name="Shepard, Rebecca" userId="9a00f0a6-1291-41bf-a9d7-55e3d1aa879b" providerId="ADAL" clId="{1009C23C-CE52-C642-A89A-C47647890C94}" dt="2021-07-16T16:54:29.994" v="9599" actId="1076"/>
        <pc:sldMkLst>
          <pc:docMk/>
          <pc:sldMk cId="1514129041" sldId="413"/>
        </pc:sldMkLst>
        <pc:spChg chg="add del mod">
          <ac:chgData name="Shepard, Rebecca" userId="9a00f0a6-1291-41bf-a9d7-55e3d1aa879b" providerId="ADAL" clId="{1009C23C-CE52-C642-A89A-C47647890C94}" dt="2021-07-09T13:54:50.442" v="7302" actId="478"/>
          <ac:spMkLst>
            <pc:docMk/>
            <pc:sldMk cId="1514129041" sldId="413"/>
            <ac:spMk id="2" creationId="{FB0A6389-05FC-2D4D-91AF-4396006B2C3B}"/>
          </ac:spMkLst>
        </pc:spChg>
        <pc:spChg chg="add del mod">
          <ac:chgData name="Shepard, Rebecca" userId="9a00f0a6-1291-41bf-a9d7-55e3d1aa879b" providerId="ADAL" clId="{1009C23C-CE52-C642-A89A-C47647890C94}" dt="2021-07-09T13:54:50.442" v="7302" actId="478"/>
          <ac:spMkLst>
            <pc:docMk/>
            <pc:sldMk cId="1514129041" sldId="413"/>
            <ac:spMk id="3" creationId="{21CAD075-1595-374C-A183-324D2565FF67}"/>
          </ac:spMkLst>
        </pc:spChg>
        <pc:spChg chg="add del mod">
          <ac:chgData name="Shepard, Rebecca" userId="9a00f0a6-1291-41bf-a9d7-55e3d1aa879b" providerId="ADAL" clId="{1009C23C-CE52-C642-A89A-C47647890C94}" dt="2021-07-08T12:48:03.338" v="6135"/>
          <ac:spMkLst>
            <pc:docMk/>
            <pc:sldMk cId="1514129041" sldId="413"/>
            <ac:spMk id="4" creationId="{EE011D11-18B4-844E-957D-3B070C37AD64}"/>
          </ac:spMkLst>
        </pc:spChg>
        <pc:spChg chg="mod">
          <ac:chgData name="Shepard, Rebecca" userId="9a00f0a6-1291-41bf-a9d7-55e3d1aa879b" providerId="ADAL" clId="{1009C23C-CE52-C642-A89A-C47647890C94}" dt="2021-07-07T14:30:37.161" v="3971" actId="20577"/>
          <ac:spMkLst>
            <pc:docMk/>
            <pc:sldMk cId="1514129041" sldId="413"/>
            <ac:spMk id="12" creationId="{1F2EE2C3-C310-1747-A74B-8029BFDC0AB3}"/>
          </ac:spMkLst>
        </pc:spChg>
        <pc:spChg chg="mod">
          <ac:chgData name="Shepard, Rebecca" userId="9a00f0a6-1291-41bf-a9d7-55e3d1aa879b" providerId="ADAL" clId="{1009C23C-CE52-C642-A89A-C47647890C94}" dt="2021-07-08T12:40:17.064" v="6000"/>
          <ac:spMkLst>
            <pc:docMk/>
            <pc:sldMk cId="1514129041" sldId="413"/>
            <ac:spMk id="12" creationId="{9D8364CE-6EF7-F948-839B-E81CDA7BE60C}"/>
          </ac:spMkLst>
        </pc:spChg>
        <pc:spChg chg="add del mod">
          <ac:chgData name="Shepard, Rebecca" userId="9a00f0a6-1291-41bf-a9d7-55e3d1aa879b" providerId="ADAL" clId="{1009C23C-CE52-C642-A89A-C47647890C94}" dt="2021-07-07T13:54:30.508" v="3716" actId="478"/>
          <ac:spMkLst>
            <pc:docMk/>
            <pc:sldMk cId="1514129041" sldId="413"/>
            <ac:spMk id="13" creationId="{224A080A-A00C-514B-AFAD-D3BC4DC9B448}"/>
          </ac:spMkLst>
        </pc:spChg>
        <pc:spChg chg="add del mod">
          <ac:chgData name="Shepard, Rebecca" userId="9a00f0a6-1291-41bf-a9d7-55e3d1aa879b" providerId="ADAL" clId="{1009C23C-CE52-C642-A89A-C47647890C94}" dt="2021-07-07T13:54:32.318" v="3717" actId="478"/>
          <ac:spMkLst>
            <pc:docMk/>
            <pc:sldMk cId="1514129041" sldId="413"/>
            <ac:spMk id="14" creationId="{D0DE1410-B8D5-8B43-980C-F234D19BAE78}"/>
          </ac:spMkLst>
        </pc:spChg>
        <pc:spChg chg="mod">
          <ac:chgData name="Shepard, Rebecca" userId="9a00f0a6-1291-41bf-a9d7-55e3d1aa879b" providerId="ADAL" clId="{1009C23C-CE52-C642-A89A-C47647890C94}" dt="2021-07-08T12:48:11.876" v="6137"/>
          <ac:spMkLst>
            <pc:docMk/>
            <pc:sldMk cId="1514129041" sldId="413"/>
            <ac:spMk id="16" creationId="{50659B53-6522-9E40-BDC5-063EC0F37EB3}"/>
          </ac:spMkLst>
        </pc:spChg>
        <pc:spChg chg="mod">
          <ac:chgData name="Shepard, Rebecca" userId="9a00f0a6-1291-41bf-a9d7-55e3d1aa879b" providerId="ADAL" clId="{1009C23C-CE52-C642-A89A-C47647890C94}" dt="2021-07-09T14:00:26.641" v="7344" actId="403"/>
          <ac:spMkLst>
            <pc:docMk/>
            <pc:sldMk cId="1514129041" sldId="413"/>
            <ac:spMk id="16" creationId="{BAAB6A7A-8209-7D45-9506-380E3ADFAAD0}"/>
          </ac:spMkLst>
        </pc:spChg>
        <pc:spChg chg="mod">
          <ac:chgData name="Shepard, Rebecca" userId="9a00f0a6-1291-41bf-a9d7-55e3d1aa879b" providerId="ADAL" clId="{1009C23C-CE52-C642-A89A-C47647890C94}" dt="2021-07-07T13:41:35.252" v="3636"/>
          <ac:spMkLst>
            <pc:docMk/>
            <pc:sldMk cId="1514129041" sldId="413"/>
            <ac:spMk id="18" creationId="{10FA4C9B-254C-EE4D-AA4E-94F60C9AC185}"/>
          </ac:spMkLst>
        </pc:spChg>
        <pc:spChg chg="mod">
          <ac:chgData name="Shepard, Rebecca" userId="9a00f0a6-1291-41bf-a9d7-55e3d1aa879b" providerId="ADAL" clId="{1009C23C-CE52-C642-A89A-C47647890C94}" dt="2021-07-07T13:41:35.252" v="3636"/>
          <ac:spMkLst>
            <pc:docMk/>
            <pc:sldMk cId="1514129041" sldId="413"/>
            <ac:spMk id="19" creationId="{4AA0CF93-09A5-B547-A5A5-8EA3AD9648E2}"/>
          </ac:spMkLst>
        </pc:spChg>
        <pc:spChg chg="mod">
          <ac:chgData name="Shepard, Rebecca" userId="9a00f0a6-1291-41bf-a9d7-55e3d1aa879b" providerId="ADAL" clId="{1009C23C-CE52-C642-A89A-C47647890C94}" dt="2021-07-08T12:48:59.001" v="6150"/>
          <ac:spMkLst>
            <pc:docMk/>
            <pc:sldMk cId="1514129041" sldId="413"/>
            <ac:spMk id="19" creationId="{4F24D32B-AE80-8545-A5D3-A099954BB422}"/>
          </ac:spMkLst>
        </pc:spChg>
        <pc:spChg chg="mod">
          <ac:chgData name="Shepard, Rebecca" userId="9a00f0a6-1291-41bf-a9d7-55e3d1aa879b" providerId="ADAL" clId="{1009C23C-CE52-C642-A89A-C47647890C94}" dt="2021-07-07T13:41:35.252" v="3636"/>
          <ac:spMkLst>
            <pc:docMk/>
            <pc:sldMk cId="1514129041" sldId="413"/>
            <ac:spMk id="20" creationId="{42A257E4-3249-8041-92D8-ABE14406E782}"/>
          </ac:spMkLst>
        </pc:spChg>
        <pc:spChg chg="mod">
          <ac:chgData name="Shepard, Rebecca" userId="9a00f0a6-1291-41bf-a9d7-55e3d1aa879b" providerId="ADAL" clId="{1009C23C-CE52-C642-A89A-C47647890C94}" dt="2021-07-09T14:00:36.100" v="7346" actId="403"/>
          <ac:spMkLst>
            <pc:docMk/>
            <pc:sldMk cId="1514129041" sldId="413"/>
            <ac:spMk id="20" creationId="{8D5C2CCF-A98C-7E42-8229-9FFB46C9448C}"/>
          </ac:spMkLst>
        </pc:spChg>
        <pc:spChg chg="mod">
          <ac:chgData name="Shepard, Rebecca" userId="9a00f0a6-1291-41bf-a9d7-55e3d1aa879b" providerId="ADAL" clId="{1009C23C-CE52-C642-A89A-C47647890C94}" dt="2021-07-09T14:00:31.600" v="7345" actId="403"/>
          <ac:spMkLst>
            <pc:docMk/>
            <pc:sldMk cId="1514129041" sldId="413"/>
            <ac:spMk id="21" creationId="{AF45AC16-FFC8-EF47-8EC1-6017740AAD45}"/>
          </ac:spMkLst>
        </pc:spChg>
        <pc:spChg chg="mod">
          <ac:chgData name="Shepard, Rebecca" userId="9a00f0a6-1291-41bf-a9d7-55e3d1aa879b" providerId="ADAL" clId="{1009C23C-CE52-C642-A89A-C47647890C94}" dt="2021-07-07T13:41:35.252" v="3636"/>
          <ac:spMkLst>
            <pc:docMk/>
            <pc:sldMk cId="1514129041" sldId="413"/>
            <ac:spMk id="21" creationId="{F20381E8-F46B-2A45-89CB-5B87C0283CF0}"/>
          </ac:spMkLst>
        </pc:spChg>
        <pc:spChg chg="add del mod">
          <ac:chgData name="Shepard, Rebecca" userId="9a00f0a6-1291-41bf-a9d7-55e3d1aa879b" providerId="ADAL" clId="{1009C23C-CE52-C642-A89A-C47647890C94}" dt="2021-07-16T16:52:43.789" v="9592" actId="478"/>
          <ac:spMkLst>
            <pc:docMk/>
            <pc:sldMk cId="1514129041" sldId="413"/>
            <ac:spMk id="22" creationId="{163B26C6-3893-2945-B82D-0500FC5396F9}"/>
          </ac:spMkLst>
        </pc:spChg>
        <pc:spChg chg="mod">
          <ac:chgData name="Shepard, Rebecca" userId="9a00f0a6-1291-41bf-a9d7-55e3d1aa879b" providerId="ADAL" clId="{1009C23C-CE52-C642-A89A-C47647890C94}" dt="2021-07-07T13:41:35.252" v="3636"/>
          <ac:spMkLst>
            <pc:docMk/>
            <pc:sldMk cId="1514129041" sldId="413"/>
            <ac:spMk id="22" creationId="{34EE252E-4805-6C4C-B786-598754972440}"/>
          </ac:spMkLst>
        </pc:spChg>
        <pc:spChg chg="mod">
          <ac:chgData name="Shepard, Rebecca" userId="9a00f0a6-1291-41bf-a9d7-55e3d1aa879b" providerId="ADAL" clId="{1009C23C-CE52-C642-A89A-C47647890C94}" dt="2021-07-07T14:10:22.835" v="3817"/>
          <ac:spMkLst>
            <pc:docMk/>
            <pc:sldMk cId="1514129041" sldId="413"/>
            <ac:spMk id="26" creationId="{F7BDF680-2765-3146-8345-D7C91B340281}"/>
          </ac:spMkLst>
        </pc:spChg>
        <pc:spChg chg="mod">
          <ac:chgData name="Shepard, Rebecca" userId="9a00f0a6-1291-41bf-a9d7-55e3d1aa879b" providerId="ADAL" clId="{1009C23C-CE52-C642-A89A-C47647890C94}" dt="2021-07-07T14:10:22.835" v="3817"/>
          <ac:spMkLst>
            <pc:docMk/>
            <pc:sldMk cId="1514129041" sldId="413"/>
            <ac:spMk id="27" creationId="{A45D5ED3-26B6-F145-8AF0-775811D51B26}"/>
          </ac:spMkLst>
        </pc:spChg>
        <pc:spChg chg="mod">
          <ac:chgData name="Shepard, Rebecca" userId="9a00f0a6-1291-41bf-a9d7-55e3d1aa879b" providerId="ADAL" clId="{1009C23C-CE52-C642-A89A-C47647890C94}" dt="2021-07-07T14:10:22.835" v="3817"/>
          <ac:spMkLst>
            <pc:docMk/>
            <pc:sldMk cId="1514129041" sldId="413"/>
            <ac:spMk id="28" creationId="{A68E41BA-D299-6140-BC45-B88193897227}"/>
          </ac:spMkLst>
        </pc:spChg>
        <pc:spChg chg="mod">
          <ac:chgData name="Shepard, Rebecca" userId="9a00f0a6-1291-41bf-a9d7-55e3d1aa879b" providerId="ADAL" clId="{1009C23C-CE52-C642-A89A-C47647890C94}" dt="2021-07-07T14:10:22.835" v="3817"/>
          <ac:spMkLst>
            <pc:docMk/>
            <pc:sldMk cId="1514129041" sldId="413"/>
            <ac:spMk id="29" creationId="{AC2A706F-2C07-0F4F-B465-8526CE4553D2}"/>
          </ac:spMkLst>
        </pc:spChg>
        <pc:spChg chg="mod">
          <ac:chgData name="Shepard, Rebecca" userId="9a00f0a6-1291-41bf-a9d7-55e3d1aa879b" providerId="ADAL" clId="{1009C23C-CE52-C642-A89A-C47647890C94}" dt="2021-07-07T14:10:22.835" v="3817"/>
          <ac:spMkLst>
            <pc:docMk/>
            <pc:sldMk cId="1514129041" sldId="413"/>
            <ac:spMk id="30" creationId="{23BE5930-0C4D-FB45-9D94-1809ABCF8579}"/>
          </ac:spMkLst>
        </pc:spChg>
        <pc:spChg chg="mod">
          <ac:chgData name="Shepard, Rebecca" userId="9a00f0a6-1291-41bf-a9d7-55e3d1aa879b" providerId="ADAL" clId="{1009C23C-CE52-C642-A89A-C47647890C94}" dt="2021-07-07T14:57:27.803" v="4171" actId="20577"/>
          <ac:spMkLst>
            <pc:docMk/>
            <pc:sldMk cId="1514129041" sldId="413"/>
            <ac:spMk id="59" creationId="{EDDACF7E-6CC2-834F-A768-58776A7667A1}"/>
          </ac:spMkLst>
        </pc:spChg>
        <pc:grpChg chg="add del mod">
          <ac:chgData name="Shepard, Rebecca" userId="9a00f0a6-1291-41bf-a9d7-55e3d1aa879b" providerId="ADAL" clId="{1009C23C-CE52-C642-A89A-C47647890C94}" dt="2021-07-08T12:48:01.859" v="6133" actId="478"/>
          <ac:grpSpMkLst>
            <pc:docMk/>
            <pc:sldMk cId="1514129041" sldId="413"/>
            <ac:grpSpMk id="10" creationId="{03BD627E-71EE-C14A-9D37-3BDFBA375906}"/>
          </ac:grpSpMkLst>
        </pc:grpChg>
        <pc:grpChg chg="add del mod">
          <ac:chgData name="Shepard, Rebecca" userId="9a00f0a6-1291-41bf-a9d7-55e3d1aa879b" providerId="ADAL" clId="{1009C23C-CE52-C642-A89A-C47647890C94}" dt="2021-07-07T14:51:50.425" v="4121" actId="478"/>
          <ac:grpSpMkLst>
            <pc:docMk/>
            <pc:sldMk cId="1514129041" sldId="413"/>
            <ac:grpSpMk id="10" creationId="{DC6FF2A0-1421-F74C-862E-584A1CF2FB7E}"/>
          </ac:grpSpMkLst>
        </pc:grpChg>
        <pc:grpChg chg="add del mod">
          <ac:chgData name="Shepard, Rebecca" userId="9a00f0a6-1291-41bf-a9d7-55e3d1aa879b" providerId="ADAL" clId="{1009C23C-CE52-C642-A89A-C47647890C94}" dt="2021-07-08T12:48:51.403" v="6148" actId="478"/>
          <ac:grpSpMkLst>
            <pc:docMk/>
            <pc:sldMk cId="1514129041" sldId="413"/>
            <ac:grpSpMk id="14" creationId="{DE96CBC3-C790-DD49-B9B3-41A0F877D2CB}"/>
          </ac:grpSpMkLst>
        </pc:grpChg>
        <pc:grpChg chg="add mod">
          <ac:chgData name="Shepard, Rebecca" userId="9a00f0a6-1291-41bf-a9d7-55e3d1aa879b" providerId="ADAL" clId="{1009C23C-CE52-C642-A89A-C47647890C94}" dt="2021-07-16T16:30:42.892" v="9430" actId="1076"/>
          <ac:grpSpMkLst>
            <pc:docMk/>
            <pc:sldMk cId="1514129041" sldId="413"/>
            <ac:grpSpMk id="15" creationId="{D92018A1-82CE-474C-A73B-32EAADC188EA}"/>
          </ac:grpSpMkLst>
        </pc:grpChg>
        <pc:grpChg chg="add mod">
          <ac:chgData name="Shepard, Rebecca" userId="9a00f0a6-1291-41bf-a9d7-55e3d1aa879b" providerId="ADAL" clId="{1009C23C-CE52-C642-A89A-C47647890C94}" dt="2021-07-08T12:48:59.001" v="6150"/>
          <ac:grpSpMkLst>
            <pc:docMk/>
            <pc:sldMk cId="1514129041" sldId="413"/>
            <ac:grpSpMk id="17" creationId="{09A71A57-77CE-F245-928C-F3FD618A5BE5}"/>
          </ac:grpSpMkLst>
        </pc:grpChg>
        <pc:grpChg chg="add del mod">
          <ac:chgData name="Shepard, Rebecca" userId="9a00f0a6-1291-41bf-a9d7-55e3d1aa879b" providerId="ADAL" clId="{1009C23C-CE52-C642-A89A-C47647890C94}" dt="2021-07-07T13:44:24.598" v="3639"/>
          <ac:grpSpMkLst>
            <pc:docMk/>
            <pc:sldMk cId="1514129041" sldId="413"/>
            <ac:grpSpMk id="17" creationId="{63D88254-6950-3443-B8C4-40613F0E8CCE}"/>
          </ac:grpSpMkLst>
        </pc:grpChg>
        <pc:grpChg chg="add del mod">
          <ac:chgData name="Shepard, Rebecca" userId="9a00f0a6-1291-41bf-a9d7-55e3d1aa879b" providerId="ADAL" clId="{1009C23C-CE52-C642-A89A-C47647890C94}" dt="2021-07-07T14:12:14.120" v="3820" actId="478"/>
          <ac:grpSpMkLst>
            <pc:docMk/>
            <pc:sldMk cId="1514129041" sldId="413"/>
            <ac:grpSpMk id="25" creationId="{166C8785-65AA-3542-80E8-933F26AC3A35}"/>
          </ac:grpSpMkLst>
        </pc:grpChg>
        <pc:grpChg chg="del">
          <ac:chgData name="Shepard, Rebecca" userId="9a00f0a6-1291-41bf-a9d7-55e3d1aa879b" providerId="ADAL" clId="{1009C23C-CE52-C642-A89A-C47647890C94}" dt="2021-07-07T13:48:59.097" v="3670" actId="478"/>
          <ac:grpSpMkLst>
            <pc:docMk/>
            <pc:sldMk cId="1514129041" sldId="413"/>
            <ac:grpSpMk id="37" creationId="{DB2702F8-4B16-E64D-AEA8-8C8FABE3A19D}"/>
          </ac:grpSpMkLst>
        </pc:grpChg>
        <pc:grpChg chg="del">
          <ac:chgData name="Shepard, Rebecca" userId="9a00f0a6-1291-41bf-a9d7-55e3d1aa879b" providerId="ADAL" clId="{1009C23C-CE52-C642-A89A-C47647890C94}" dt="2021-07-07T11:12:39.958" v="3439" actId="478"/>
          <ac:grpSpMkLst>
            <pc:docMk/>
            <pc:sldMk cId="1514129041" sldId="413"/>
            <ac:grpSpMk id="44" creationId="{281E327F-80F1-FB49-BD12-14D2BA9D34F0}"/>
          </ac:grpSpMkLst>
        </pc:grpChg>
        <pc:grpChg chg="add del mod">
          <ac:chgData name="Shepard, Rebecca" userId="9a00f0a6-1291-41bf-a9d7-55e3d1aa879b" providerId="ADAL" clId="{1009C23C-CE52-C642-A89A-C47647890C94}" dt="2021-07-09T13:55:06.234" v="7305" actId="478"/>
          <ac:grpSpMkLst>
            <pc:docMk/>
            <pc:sldMk cId="1514129041" sldId="413"/>
            <ac:grpSpMk id="57" creationId="{9E3B46AD-99B7-DF48-8AD2-1F0956B9E959}"/>
          </ac:grpSpMkLst>
        </pc:grpChg>
        <pc:graphicFrameChg chg="add mod">
          <ac:chgData name="Shepard, Rebecca" userId="9a00f0a6-1291-41bf-a9d7-55e3d1aa879b" providerId="ADAL" clId="{1009C23C-CE52-C642-A89A-C47647890C94}" dt="2021-07-07T11:52:40.038" v="3511"/>
          <ac:graphicFrameMkLst>
            <pc:docMk/>
            <pc:sldMk cId="1514129041" sldId="413"/>
            <ac:graphicFrameMk id="8" creationId="{21A2E301-49C2-EA4C-BBD3-2DBD4617EECE}"/>
          </ac:graphicFrameMkLst>
        </pc:graphicFrameChg>
        <pc:graphicFrameChg chg="add mod">
          <ac:chgData name="Shepard, Rebecca" userId="9a00f0a6-1291-41bf-a9d7-55e3d1aa879b" providerId="ADAL" clId="{1009C23C-CE52-C642-A89A-C47647890C94}" dt="2021-07-07T13:46:09.601" v="3654"/>
          <ac:graphicFrameMkLst>
            <pc:docMk/>
            <pc:sldMk cId="1514129041" sldId="413"/>
            <ac:graphicFrameMk id="8" creationId="{3F1D5F6A-06C5-7A45-A246-F8A245E73C48}"/>
          </ac:graphicFrameMkLst>
        </pc:graphicFrameChg>
        <pc:graphicFrameChg chg="add del mod">
          <ac:chgData name="Shepard, Rebecca" userId="9a00f0a6-1291-41bf-a9d7-55e3d1aa879b" providerId="ADAL" clId="{1009C23C-CE52-C642-A89A-C47647890C94}" dt="2021-07-07T13:38:09.423" v="3575" actId="478"/>
          <ac:graphicFrameMkLst>
            <pc:docMk/>
            <pc:sldMk cId="1514129041" sldId="413"/>
            <ac:graphicFrameMk id="9" creationId="{21A2E301-49C2-EA4C-BBD3-2DBD4617EECE}"/>
          </ac:graphicFrameMkLst>
        </pc:graphicFrameChg>
        <pc:graphicFrameChg chg="add del mod">
          <ac:chgData name="Shepard, Rebecca" userId="9a00f0a6-1291-41bf-a9d7-55e3d1aa879b" providerId="ADAL" clId="{1009C23C-CE52-C642-A89A-C47647890C94}" dt="2021-07-07T13:48:41.006" v="3669" actId="478"/>
          <ac:graphicFrameMkLst>
            <pc:docMk/>
            <pc:sldMk cId="1514129041" sldId="413"/>
            <ac:graphicFrameMk id="9" creationId="{3F1D5F6A-06C5-7A45-A246-F8A245E73C48}"/>
          </ac:graphicFrameMkLst>
        </pc:graphicFrameChg>
        <pc:graphicFrameChg chg="add del mod modGraphic">
          <ac:chgData name="Shepard, Rebecca" userId="9a00f0a6-1291-41bf-a9d7-55e3d1aa879b" providerId="ADAL" clId="{1009C23C-CE52-C642-A89A-C47647890C94}" dt="2021-07-07T13:57:47.838" v="3727" actId="478"/>
          <ac:graphicFrameMkLst>
            <pc:docMk/>
            <pc:sldMk cId="1514129041" sldId="413"/>
            <ac:graphicFrameMk id="9" creationId="{EEA1ABD0-8B51-2D45-BEA0-9648B989FAA7}"/>
          </ac:graphicFrameMkLst>
        </pc:graphicFrameChg>
        <pc:graphicFrameChg chg="add del mod">
          <ac:chgData name="Shepard, Rebecca" userId="9a00f0a6-1291-41bf-a9d7-55e3d1aa879b" providerId="ADAL" clId="{1009C23C-CE52-C642-A89A-C47647890C94}" dt="2021-07-07T13:39:05.422" v="3603" actId="478"/>
          <ac:graphicFrameMkLst>
            <pc:docMk/>
            <pc:sldMk cId="1514129041" sldId="413"/>
            <ac:graphicFrameMk id="10" creationId="{3F1D5F6A-06C5-7A45-A246-F8A245E73C48}"/>
          </ac:graphicFrameMkLst>
        </pc:graphicFrameChg>
        <pc:graphicFrameChg chg="add del mod">
          <ac:chgData name="Shepard, Rebecca" userId="9a00f0a6-1291-41bf-a9d7-55e3d1aa879b" providerId="ADAL" clId="{1009C23C-CE52-C642-A89A-C47647890C94}" dt="2021-07-07T11:58:13.306" v="3541" actId="478"/>
          <ac:graphicFrameMkLst>
            <pc:docMk/>
            <pc:sldMk cId="1514129041" sldId="413"/>
            <ac:graphicFrameMk id="10" creationId="{7511876D-E155-B84E-97BF-64546184537D}"/>
          </ac:graphicFrameMkLst>
        </pc:graphicFrameChg>
        <pc:graphicFrameChg chg="add mod">
          <ac:chgData name="Shepard, Rebecca" userId="9a00f0a6-1291-41bf-a9d7-55e3d1aa879b" providerId="ADAL" clId="{1009C23C-CE52-C642-A89A-C47647890C94}" dt="2021-07-07T13:39:30.888" v="3606"/>
          <ac:graphicFrameMkLst>
            <pc:docMk/>
            <pc:sldMk cId="1514129041" sldId="413"/>
            <ac:graphicFrameMk id="11" creationId="{21A2E301-49C2-EA4C-BBD3-2DBD4617EECE}"/>
          </ac:graphicFrameMkLst>
        </pc:graphicFrameChg>
        <pc:graphicFrameChg chg="add mod">
          <ac:chgData name="Shepard, Rebecca" userId="9a00f0a6-1291-41bf-a9d7-55e3d1aa879b" providerId="ADAL" clId="{1009C23C-CE52-C642-A89A-C47647890C94}" dt="2021-07-07T11:58:17.820" v="3543"/>
          <ac:graphicFrameMkLst>
            <pc:docMk/>
            <pc:sldMk cId="1514129041" sldId="413"/>
            <ac:graphicFrameMk id="11" creationId="{7511876D-E155-B84E-97BF-64546184537D}"/>
          </ac:graphicFrameMkLst>
        </pc:graphicFrameChg>
        <pc:graphicFrameChg chg="add del mod">
          <ac:chgData name="Shepard, Rebecca" userId="9a00f0a6-1291-41bf-a9d7-55e3d1aa879b" providerId="ADAL" clId="{1009C23C-CE52-C642-A89A-C47647890C94}" dt="2021-07-07T11:59:34.657" v="3547" actId="478"/>
          <ac:graphicFrameMkLst>
            <pc:docMk/>
            <pc:sldMk cId="1514129041" sldId="413"/>
            <ac:graphicFrameMk id="12" creationId="{7511876D-E155-B84E-97BF-64546184537D}"/>
          </ac:graphicFrameMkLst>
        </pc:graphicFrameChg>
        <pc:graphicFrameChg chg="add del mod">
          <ac:chgData name="Shepard, Rebecca" userId="9a00f0a6-1291-41bf-a9d7-55e3d1aa879b" providerId="ADAL" clId="{1009C23C-CE52-C642-A89A-C47647890C94}" dt="2021-07-07T13:40:06.173" v="3621" actId="478"/>
          <ac:graphicFrameMkLst>
            <pc:docMk/>
            <pc:sldMk cId="1514129041" sldId="413"/>
            <ac:graphicFrameMk id="13" creationId="{21A2E301-49C2-EA4C-BBD3-2DBD4617EECE}"/>
          </ac:graphicFrameMkLst>
        </pc:graphicFrameChg>
        <pc:graphicFrameChg chg="add mod modGraphic">
          <ac:chgData name="Shepard, Rebecca" userId="9a00f0a6-1291-41bf-a9d7-55e3d1aa879b" providerId="ADAL" clId="{1009C23C-CE52-C642-A89A-C47647890C94}" dt="2021-07-16T16:53:39.830" v="9595" actId="1076"/>
          <ac:graphicFrameMkLst>
            <pc:docMk/>
            <pc:sldMk cId="1514129041" sldId="413"/>
            <ac:graphicFrameMk id="13" creationId="{A97892FC-267D-034E-ADC8-B63B3BD43211}"/>
          </ac:graphicFrameMkLst>
        </pc:graphicFrameChg>
        <pc:graphicFrameChg chg="add mod">
          <ac:chgData name="Shepard, Rebecca" userId="9a00f0a6-1291-41bf-a9d7-55e3d1aa879b" providerId="ADAL" clId="{1009C23C-CE52-C642-A89A-C47647890C94}" dt="2021-07-07T13:40:24.975" v="3624"/>
          <ac:graphicFrameMkLst>
            <pc:docMk/>
            <pc:sldMk cId="1514129041" sldId="413"/>
            <ac:graphicFrameMk id="14" creationId="{21A2E301-49C2-EA4C-BBD3-2DBD4617EECE}"/>
          </ac:graphicFrameMkLst>
        </pc:graphicFrameChg>
        <pc:graphicFrameChg chg="add mod modGraphic">
          <ac:chgData name="Shepard, Rebecca" userId="9a00f0a6-1291-41bf-a9d7-55e3d1aa879b" providerId="ADAL" clId="{1009C23C-CE52-C642-A89A-C47647890C94}" dt="2021-07-16T16:53:29.720" v="9593"/>
          <ac:graphicFrameMkLst>
            <pc:docMk/>
            <pc:sldMk cId="1514129041" sldId="413"/>
            <ac:graphicFrameMk id="14" creationId="{24B023C3-1ECA-B54B-92A4-7B47F69ADFBE}"/>
          </ac:graphicFrameMkLst>
        </pc:graphicFrameChg>
        <pc:graphicFrameChg chg="add del mod">
          <ac:chgData name="Shepard, Rebecca" userId="9a00f0a6-1291-41bf-a9d7-55e3d1aa879b" providerId="ADAL" clId="{1009C23C-CE52-C642-A89A-C47647890C94}" dt="2021-07-07T13:46:04.580" v="3651" actId="478"/>
          <ac:graphicFrameMkLst>
            <pc:docMk/>
            <pc:sldMk cId="1514129041" sldId="413"/>
            <ac:graphicFrameMk id="15" creationId="{21A2E301-49C2-EA4C-BBD3-2DBD4617EECE}"/>
          </ac:graphicFrameMkLst>
        </pc:graphicFrameChg>
        <pc:graphicFrameChg chg="add del mod">
          <ac:chgData name="Shepard, Rebecca" userId="9a00f0a6-1291-41bf-a9d7-55e3d1aa879b" providerId="ADAL" clId="{1009C23C-CE52-C642-A89A-C47647890C94}" dt="2021-07-07T13:57:50.294" v="3728" actId="478"/>
          <ac:graphicFrameMkLst>
            <pc:docMk/>
            <pc:sldMk cId="1514129041" sldId="413"/>
            <ac:graphicFrameMk id="15" creationId="{D581B525-9A35-DD42-AD8E-13F3A976D4F7}"/>
          </ac:graphicFrameMkLst>
        </pc:graphicFrameChg>
        <pc:graphicFrameChg chg="add del mod">
          <ac:chgData name="Shepard, Rebecca" userId="9a00f0a6-1291-41bf-a9d7-55e3d1aa879b" providerId="ADAL" clId="{1009C23C-CE52-C642-A89A-C47647890C94}" dt="2021-07-07T13:49:02.492" v="3672" actId="478"/>
          <ac:graphicFrameMkLst>
            <pc:docMk/>
            <pc:sldMk cId="1514129041" sldId="413"/>
            <ac:graphicFrameMk id="16" creationId="{04FE0382-C221-6245-B514-BC57676694A2}"/>
          </ac:graphicFrameMkLst>
        </pc:graphicFrameChg>
        <pc:graphicFrameChg chg="add mod">
          <ac:chgData name="Shepard, Rebecca" userId="9a00f0a6-1291-41bf-a9d7-55e3d1aa879b" providerId="ADAL" clId="{1009C23C-CE52-C642-A89A-C47647890C94}" dt="2021-07-07T13:57:54.125" v="3731"/>
          <ac:graphicFrameMkLst>
            <pc:docMk/>
            <pc:sldMk cId="1514129041" sldId="413"/>
            <ac:graphicFrameMk id="16" creationId="{21A2E301-49C2-EA4C-BBD3-2DBD4617EECE}"/>
          </ac:graphicFrameMkLst>
        </pc:graphicFrameChg>
        <pc:graphicFrameChg chg="add del mod modGraphic">
          <ac:chgData name="Shepard, Rebecca" userId="9a00f0a6-1291-41bf-a9d7-55e3d1aa879b" providerId="ADAL" clId="{1009C23C-CE52-C642-A89A-C47647890C94}" dt="2021-07-07T13:44:24.598" v="3639"/>
          <ac:graphicFrameMkLst>
            <pc:docMk/>
            <pc:sldMk cId="1514129041" sldId="413"/>
            <ac:graphicFrameMk id="16" creationId="{6E92F65B-6FA1-5F46-9EB7-FDD577706004}"/>
          </ac:graphicFrameMkLst>
        </pc:graphicFrameChg>
        <pc:graphicFrameChg chg="add del mod">
          <ac:chgData name="Shepard, Rebecca" userId="9a00f0a6-1291-41bf-a9d7-55e3d1aa879b" providerId="ADAL" clId="{1009C23C-CE52-C642-A89A-C47647890C94}" dt="2021-07-07T13:58:51.611" v="3739" actId="478"/>
          <ac:graphicFrameMkLst>
            <pc:docMk/>
            <pc:sldMk cId="1514129041" sldId="413"/>
            <ac:graphicFrameMk id="17" creationId="{21A2E301-49C2-EA4C-BBD3-2DBD4617EECE}"/>
          </ac:graphicFrameMkLst>
        </pc:graphicFrameChg>
        <pc:graphicFrameChg chg="add del mod">
          <ac:chgData name="Shepard, Rebecca" userId="9a00f0a6-1291-41bf-a9d7-55e3d1aa879b" providerId="ADAL" clId="{1009C23C-CE52-C642-A89A-C47647890C94}" dt="2021-07-07T11:52:30.405" v="3508" actId="478"/>
          <ac:graphicFrameMkLst>
            <pc:docMk/>
            <pc:sldMk cId="1514129041" sldId="413"/>
            <ac:graphicFrameMk id="17" creationId="{6EA0E6E0-0152-7F4D-BBB2-F21BAE3199EE}"/>
          </ac:graphicFrameMkLst>
        </pc:graphicFrameChg>
        <pc:graphicFrameChg chg="add del mod">
          <ac:chgData name="Shepard, Rebecca" userId="9a00f0a6-1291-41bf-a9d7-55e3d1aa879b" providerId="ADAL" clId="{1009C23C-CE52-C642-A89A-C47647890C94}" dt="2021-07-07T13:49:06.833" v="3673" actId="478"/>
          <ac:graphicFrameMkLst>
            <pc:docMk/>
            <pc:sldMk cId="1514129041" sldId="413"/>
            <ac:graphicFrameMk id="17" creationId="{988E606F-FF52-2948-8A18-D7CA9653A825}"/>
          </ac:graphicFrameMkLst>
        </pc:graphicFrameChg>
        <pc:graphicFrameChg chg="add mod">
          <ac:chgData name="Shepard, Rebecca" userId="9a00f0a6-1291-41bf-a9d7-55e3d1aa879b" providerId="ADAL" clId="{1009C23C-CE52-C642-A89A-C47647890C94}" dt="2021-07-07T13:49:23.477" v="3676"/>
          <ac:graphicFrameMkLst>
            <pc:docMk/>
            <pc:sldMk cId="1514129041" sldId="413"/>
            <ac:graphicFrameMk id="18" creationId="{21A2E301-49C2-EA4C-BBD3-2DBD4617EECE}"/>
          </ac:graphicFrameMkLst>
        </pc:graphicFrameChg>
        <pc:graphicFrameChg chg="add mod">
          <ac:chgData name="Shepard, Rebecca" userId="9a00f0a6-1291-41bf-a9d7-55e3d1aa879b" providerId="ADAL" clId="{1009C23C-CE52-C642-A89A-C47647890C94}" dt="2021-07-07T13:59:20.493" v="3742"/>
          <ac:graphicFrameMkLst>
            <pc:docMk/>
            <pc:sldMk cId="1514129041" sldId="413"/>
            <ac:graphicFrameMk id="18" creationId="{A9753260-2994-2B48-B4EE-03C65E0CD0FF}"/>
          </ac:graphicFrameMkLst>
        </pc:graphicFrameChg>
        <pc:graphicFrameChg chg="add del mod">
          <ac:chgData name="Shepard, Rebecca" userId="9a00f0a6-1291-41bf-a9d7-55e3d1aa879b" providerId="ADAL" clId="{1009C23C-CE52-C642-A89A-C47647890C94}" dt="2021-07-07T13:50:04.254" v="3684" actId="478"/>
          <ac:graphicFrameMkLst>
            <pc:docMk/>
            <pc:sldMk cId="1514129041" sldId="413"/>
            <ac:graphicFrameMk id="19" creationId="{21A2E301-49C2-EA4C-BBD3-2DBD4617EECE}"/>
          </ac:graphicFrameMkLst>
        </pc:graphicFrameChg>
        <pc:graphicFrameChg chg="add del mod">
          <ac:chgData name="Shepard, Rebecca" userId="9a00f0a6-1291-41bf-a9d7-55e3d1aa879b" providerId="ADAL" clId="{1009C23C-CE52-C642-A89A-C47647890C94}" dt="2021-07-07T14:03:41.913" v="3779" actId="478"/>
          <ac:graphicFrameMkLst>
            <pc:docMk/>
            <pc:sldMk cId="1514129041" sldId="413"/>
            <ac:graphicFrameMk id="19" creationId="{A9753260-2994-2B48-B4EE-03C65E0CD0FF}"/>
          </ac:graphicFrameMkLst>
        </pc:graphicFrameChg>
        <pc:graphicFrameChg chg="add mod">
          <ac:chgData name="Shepard, Rebecca" userId="9a00f0a6-1291-41bf-a9d7-55e3d1aa879b" providerId="ADAL" clId="{1009C23C-CE52-C642-A89A-C47647890C94}" dt="2021-07-07T13:50:13.582" v="3687"/>
          <ac:graphicFrameMkLst>
            <pc:docMk/>
            <pc:sldMk cId="1514129041" sldId="413"/>
            <ac:graphicFrameMk id="20" creationId="{21A2E301-49C2-EA4C-BBD3-2DBD4617EECE}"/>
          </ac:graphicFrameMkLst>
        </pc:graphicFrameChg>
        <pc:graphicFrameChg chg="add mod">
          <ac:chgData name="Shepard, Rebecca" userId="9a00f0a6-1291-41bf-a9d7-55e3d1aa879b" providerId="ADAL" clId="{1009C23C-CE52-C642-A89A-C47647890C94}" dt="2021-07-07T14:05:21.680" v="3782"/>
          <ac:graphicFrameMkLst>
            <pc:docMk/>
            <pc:sldMk cId="1514129041" sldId="413"/>
            <ac:graphicFrameMk id="20" creationId="{A408C8AD-CAEF-1D43-978E-1553CB7248C7}"/>
          </ac:graphicFrameMkLst>
        </pc:graphicFrameChg>
        <pc:graphicFrameChg chg="add del mod">
          <ac:chgData name="Shepard, Rebecca" userId="9a00f0a6-1291-41bf-a9d7-55e3d1aa879b" providerId="ADAL" clId="{1009C23C-CE52-C642-A89A-C47647890C94}" dt="2021-07-07T13:54:28.577" v="3715" actId="478"/>
          <ac:graphicFrameMkLst>
            <pc:docMk/>
            <pc:sldMk cId="1514129041" sldId="413"/>
            <ac:graphicFrameMk id="21" creationId="{21A2E301-49C2-EA4C-BBD3-2DBD4617EECE}"/>
          </ac:graphicFrameMkLst>
        </pc:graphicFrameChg>
        <pc:graphicFrameChg chg="del">
          <ac:chgData name="Shepard, Rebecca" userId="9a00f0a6-1291-41bf-a9d7-55e3d1aa879b" providerId="ADAL" clId="{1009C23C-CE52-C642-A89A-C47647890C94}" dt="2021-07-07T11:12:35.315" v="3437" actId="478"/>
          <ac:graphicFrameMkLst>
            <pc:docMk/>
            <pc:sldMk cId="1514129041" sldId="413"/>
            <ac:graphicFrameMk id="21" creationId="{74D99012-9B33-D74A-AA6C-4EB0A2B36E90}"/>
          </ac:graphicFrameMkLst>
        </pc:graphicFrameChg>
        <pc:graphicFrameChg chg="add del mod">
          <ac:chgData name="Shepard, Rebecca" userId="9a00f0a6-1291-41bf-a9d7-55e3d1aa879b" providerId="ADAL" clId="{1009C23C-CE52-C642-A89A-C47647890C94}" dt="2021-07-07T14:09:37.923" v="3816" actId="478"/>
          <ac:graphicFrameMkLst>
            <pc:docMk/>
            <pc:sldMk cId="1514129041" sldId="413"/>
            <ac:graphicFrameMk id="22" creationId="{A408C8AD-CAEF-1D43-978E-1553CB7248C7}"/>
          </ac:graphicFrameMkLst>
        </pc:graphicFrameChg>
        <pc:graphicFrameChg chg="add mod">
          <ac:chgData name="Shepard, Rebecca" userId="9a00f0a6-1291-41bf-a9d7-55e3d1aa879b" providerId="ADAL" clId="{1009C23C-CE52-C642-A89A-C47647890C94}" dt="2021-07-07T13:52:11.779" v="3705"/>
          <ac:graphicFrameMkLst>
            <pc:docMk/>
            <pc:sldMk cId="1514129041" sldId="413"/>
            <ac:graphicFrameMk id="22" creationId="{C7206627-17DC-5049-BDFF-A129AD41B8A1}"/>
          </ac:graphicFrameMkLst>
        </pc:graphicFrameChg>
        <pc:graphicFrameChg chg="add mod">
          <ac:chgData name="Shepard, Rebecca" userId="9a00f0a6-1291-41bf-a9d7-55e3d1aa879b" providerId="ADAL" clId="{1009C23C-CE52-C642-A89A-C47647890C94}" dt="2021-07-09T13:55:14.484" v="7308"/>
          <ac:graphicFrameMkLst>
            <pc:docMk/>
            <pc:sldMk cId="1514129041" sldId="413"/>
            <ac:graphicFrameMk id="22" creationId="{F1949D0B-82AA-D64E-B5CF-8B2E69F232E9}"/>
          </ac:graphicFrameMkLst>
        </pc:graphicFrameChg>
        <pc:graphicFrameChg chg="add del mod">
          <ac:chgData name="Shepard, Rebecca" userId="9a00f0a6-1291-41bf-a9d7-55e3d1aa879b" providerId="ADAL" clId="{1009C23C-CE52-C642-A89A-C47647890C94}" dt="2021-07-07T13:44:24.598" v="3639"/>
          <ac:graphicFrameMkLst>
            <pc:docMk/>
            <pc:sldMk cId="1514129041" sldId="413"/>
            <ac:graphicFrameMk id="23" creationId="{34F2CD0C-3B3B-0D4A-A33D-1929E10CD1E9}"/>
          </ac:graphicFrameMkLst>
        </pc:graphicFrameChg>
        <pc:graphicFrameChg chg="add del mod modGraphic">
          <ac:chgData name="Shepard, Rebecca" userId="9a00f0a6-1291-41bf-a9d7-55e3d1aa879b" providerId="ADAL" clId="{1009C23C-CE52-C642-A89A-C47647890C94}" dt="2021-07-07T14:12:16.499" v="3821" actId="478"/>
          <ac:graphicFrameMkLst>
            <pc:docMk/>
            <pc:sldMk cId="1514129041" sldId="413"/>
            <ac:graphicFrameMk id="23" creationId="{B75EDA6C-A860-4C41-BD8F-FFD84891EF6C}"/>
          </ac:graphicFrameMkLst>
        </pc:graphicFrameChg>
        <pc:graphicFrameChg chg="add del mod">
          <ac:chgData name="Shepard, Rebecca" userId="9a00f0a6-1291-41bf-a9d7-55e3d1aa879b" providerId="ADAL" clId="{1009C23C-CE52-C642-A89A-C47647890C94}" dt="2021-07-07T13:52:25.937" v="3709" actId="478"/>
          <ac:graphicFrameMkLst>
            <pc:docMk/>
            <pc:sldMk cId="1514129041" sldId="413"/>
            <ac:graphicFrameMk id="23" creationId="{C7206627-17DC-5049-BDFF-A129AD41B8A1}"/>
          </ac:graphicFrameMkLst>
        </pc:graphicFrameChg>
        <pc:graphicFrameChg chg="add del mod">
          <ac:chgData name="Shepard, Rebecca" userId="9a00f0a6-1291-41bf-a9d7-55e3d1aa879b" providerId="ADAL" clId="{1009C23C-CE52-C642-A89A-C47647890C94}" dt="2021-07-09T13:58:25.840" v="7328" actId="478"/>
          <ac:graphicFrameMkLst>
            <pc:docMk/>
            <pc:sldMk cId="1514129041" sldId="413"/>
            <ac:graphicFrameMk id="23" creationId="{F1949D0B-82AA-D64E-B5CF-8B2E69F232E9}"/>
          </ac:graphicFrameMkLst>
        </pc:graphicFrameChg>
        <pc:graphicFrameChg chg="add mod">
          <ac:chgData name="Shepard, Rebecca" userId="9a00f0a6-1291-41bf-a9d7-55e3d1aa879b" providerId="ADAL" clId="{1009C23C-CE52-C642-A89A-C47647890C94}" dt="2021-07-16T16:33:07.835" v="9501"/>
          <ac:graphicFrameMkLst>
            <pc:docMk/>
            <pc:sldMk cId="1514129041" sldId="413"/>
            <ac:graphicFrameMk id="23" creationId="{FE2E9F09-CF9E-7249-B6A9-1F60C7DA50D4}"/>
          </ac:graphicFrameMkLst>
        </pc:graphicFrameChg>
        <pc:graphicFrameChg chg="add del mod">
          <ac:chgData name="Shepard, Rebecca" userId="9a00f0a6-1291-41bf-a9d7-55e3d1aa879b" providerId="ADAL" clId="{1009C23C-CE52-C642-A89A-C47647890C94}" dt="2021-07-07T14:12:19.534" v="3822" actId="478"/>
          <ac:graphicFrameMkLst>
            <pc:docMk/>
            <pc:sldMk cId="1514129041" sldId="413"/>
            <ac:graphicFrameMk id="24" creationId="{3BFB496E-3428-A344-9878-9C8D96C584BD}"/>
          </ac:graphicFrameMkLst>
        </pc:graphicFrameChg>
        <pc:graphicFrameChg chg="add mod">
          <ac:chgData name="Shepard, Rebecca" userId="9a00f0a6-1291-41bf-a9d7-55e3d1aa879b" providerId="ADAL" clId="{1009C23C-CE52-C642-A89A-C47647890C94}" dt="2021-07-07T13:52:36.122" v="3711"/>
          <ac:graphicFrameMkLst>
            <pc:docMk/>
            <pc:sldMk cId="1514129041" sldId="413"/>
            <ac:graphicFrameMk id="24" creationId="{C7206627-17DC-5049-BDFF-A129AD41B8A1}"/>
          </ac:graphicFrameMkLst>
        </pc:graphicFrameChg>
        <pc:graphicFrameChg chg="del">
          <ac:chgData name="Shepard, Rebecca" userId="9a00f0a6-1291-41bf-a9d7-55e3d1aa879b" providerId="ADAL" clId="{1009C23C-CE52-C642-A89A-C47647890C94}" dt="2021-07-07T11:12:01.824" v="3433" actId="478"/>
          <ac:graphicFrameMkLst>
            <pc:docMk/>
            <pc:sldMk cId="1514129041" sldId="413"/>
            <ac:graphicFrameMk id="24" creationId="{D64A87E1-15B9-C145-A514-9BD86DD38F67}"/>
          </ac:graphicFrameMkLst>
        </pc:graphicFrameChg>
        <pc:graphicFrameChg chg="add mod">
          <ac:chgData name="Shepard, Rebecca" userId="9a00f0a6-1291-41bf-a9d7-55e3d1aa879b" providerId="ADAL" clId="{1009C23C-CE52-C642-A89A-C47647890C94}" dt="2021-07-09T13:59:17.155" v="7331"/>
          <ac:graphicFrameMkLst>
            <pc:docMk/>
            <pc:sldMk cId="1514129041" sldId="413"/>
            <ac:graphicFrameMk id="24" creationId="{E4FAF829-9956-DB4C-87E1-47689D072D5D}"/>
          </ac:graphicFrameMkLst>
        </pc:graphicFrameChg>
        <pc:graphicFrameChg chg="add del mod">
          <ac:chgData name="Shepard, Rebecca" userId="9a00f0a6-1291-41bf-a9d7-55e3d1aa879b" providerId="ADAL" clId="{1009C23C-CE52-C642-A89A-C47647890C94}" dt="2021-07-16T16:52:42.016" v="9591" actId="478"/>
          <ac:graphicFrameMkLst>
            <pc:docMk/>
            <pc:sldMk cId="1514129041" sldId="413"/>
            <ac:graphicFrameMk id="24" creationId="{FE2E9F09-CF9E-7249-B6A9-1F60C7DA50D4}"/>
          </ac:graphicFrameMkLst>
        </pc:graphicFrameChg>
        <pc:graphicFrameChg chg="add del mod">
          <ac:chgData name="Shepard, Rebecca" userId="9a00f0a6-1291-41bf-a9d7-55e3d1aa879b" providerId="ADAL" clId="{1009C23C-CE52-C642-A89A-C47647890C94}" dt="2021-07-07T13:52:47.415" v="3714" actId="478"/>
          <ac:graphicFrameMkLst>
            <pc:docMk/>
            <pc:sldMk cId="1514129041" sldId="413"/>
            <ac:graphicFrameMk id="25" creationId="{C7206627-17DC-5049-BDFF-A129AD41B8A1}"/>
          </ac:graphicFrameMkLst>
        </pc:graphicFrameChg>
        <pc:graphicFrameChg chg="add mod">
          <ac:chgData name="Shepard, Rebecca" userId="9a00f0a6-1291-41bf-a9d7-55e3d1aa879b" providerId="ADAL" clId="{1009C23C-CE52-C642-A89A-C47647890C94}" dt="2021-07-16T16:54:29.994" v="9599" actId="1076"/>
          <ac:graphicFrameMkLst>
            <pc:docMk/>
            <pc:sldMk cId="1514129041" sldId="413"/>
            <ac:graphicFrameMk id="25" creationId="{E4FAF829-9956-DB4C-87E1-47689D072D5D}"/>
          </ac:graphicFrameMkLst>
        </pc:graphicFrameChg>
        <pc:graphicFrameChg chg="add mod">
          <ac:chgData name="Shepard, Rebecca" userId="9a00f0a6-1291-41bf-a9d7-55e3d1aa879b" providerId="ADAL" clId="{1009C23C-CE52-C642-A89A-C47647890C94}" dt="2021-07-09T14:01:41.081" v="7352"/>
          <ac:graphicFrameMkLst>
            <pc:docMk/>
            <pc:sldMk cId="1514129041" sldId="413"/>
            <ac:graphicFrameMk id="26" creationId="{E56D2055-BC4F-A641-824F-E761956F2B95}"/>
          </ac:graphicFrameMkLst>
        </pc:graphicFrameChg>
        <pc:graphicFrameChg chg="del">
          <ac:chgData name="Shepard, Rebecca" userId="9a00f0a6-1291-41bf-a9d7-55e3d1aa879b" providerId="ADAL" clId="{1009C23C-CE52-C642-A89A-C47647890C94}" dt="2021-07-07T11:12:04.792" v="3434" actId="478"/>
          <ac:graphicFrameMkLst>
            <pc:docMk/>
            <pc:sldMk cId="1514129041" sldId="413"/>
            <ac:graphicFrameMk id="26" creationId="{FF56E05E-7839-BC41-AE28-FBD4F73EDFB1}"/>
          </ac:graphicFrameMkLst>
        </pc:graphicFrameChg>
        <pc:graphicFrameChg chg="add mod">
          <ac:chgData name="Shepard, Rebecca" userId="9a00f0a6-1291-41bf-a9d7-55e3d1aa879b" providerId="ADAL" clId="{1009C23C-CE52-C642-A89A-C47647890C94}" dt="2021-07-16T16:54:20.700" v="9598" actId="1076"/>
          <ac:graphicFrameMkLst>
            <pc:docMk/>
            <pc:sldMk cId="1514129041" sldId="413"/>
            <ac:graphicFrameMk id="27" creationId="{E56D2055-BC4F-A641-824F-E761956F2B95}"/>
          </ac:graphicFrameMkLst>
        </pc:graphicFrameChg>
        <pc:graphicFrameChg chg="add del mod">
          <ac:chgData name="Shepard, Rebecca" userId="9a00f0a6-1291-41bf-a9d7-55e3d1aa879b" providerId="ADAL" clId="{1009C23C-CE52-C642-A89A-C47647890C94}" dt="2021-07-07T14:12:31.485" v="3829" actId="478"/>
          <ac:graphicFrameMkLst>
            <pc:docMk/>
            <pc:sldMk cId="1514129041" sldId="413"/>
            <ac:graphicFrameMk id="31" creationId="{D6918BE9-1442-2448-9CCB-AAB9F10E98B0}"/>
          </ac:graphicFrameMkLst>
        </pc:graphicFrameChg>
        <pc:graphicFrameChg chg="add mod">
          <ac:chgData name="Shepard, Rebecca" userId="9a00f0a6-1291-41bf-a9d7-55e3d1aa879b" providerId="ADAL" clId="{1009C23C-CE52-C642-A89A-C47647890C94}" dt="2021-07-07T14:12:34.951" v="3832"/>
          <ac:graphicFrameMkLst>
            <pc:docMk/>
            <pc:sldMk cId="1514129041" sldId="413"/>
            <ac:graphicFrameMk id="32" creationId="{D6918BE9-1442-2448-9CCB-AAB9F10E98B0}"/>
          </ac:graphicFrameMkLst>
        </pc:graphicFrameChg>
        <pc:graphicFrameChg chg="add del mod">
          <ac:chgData name="Shepard, Rebecca" userId="9a00f0a6-1291-41bf-a9d7-55e3d1aa879b" providerId="ADAL" clId="{1009C23C-CE52-C642-A89A-C47647890C94}" dt="2021-07-07T14:14:21.658" v="3843" actId="478"/>
          <ac:graphicFrameMkLst>
            <pc:docMk/>
            <pc:sldMk cId="1514129041" sldId="413"/>
            <ac:graphicFrameMk id="33" creationId="{D6918BE9-1442-2448-9CCB-AAB9F10E98B0}"/>
          </ac:graphicFrameMkLst>
        </pc:graphicFrameChg>
        <pc:graphicFrameChg chg="add mod">
          <ac:chgData name="Shepard, Rebecca" userId="9a00f0a6-1291-41bf-a9d7-55e3d1aa879b" providerId="ADAL" clId="{1009C23C-CE52-C642-A89A-C47647890C94}" dt="2021-07-07T14:14:24.857" v="3846"/>
          <ac:graphicFrameMkLst>
            <pc:docMk/>
            <pc:sldMk cId="1514129041" sldId="413"/>
            <ac:graphicFrameMk id="34" creationId="{AC4C6B3E-7C83-0840-8CD6-B76BEC213151}"/>
          </ac:graphicFrameMkLst>
        </pc:graphicFrameChg>
        <pc:graphicFrameChg chg="add del mod">
          <ac:chgData name="Shepard, Rebecca" userId="9a00f0a6-1291-41bf-a9d7-55e3d1aa879b" providerId="ADAL" clId="{1009C23C-CE52-C642-A89A-C47647890C94}" dt="2021-07-07T14:16:05.639" v="3857" actId="478"/>
          <ac:graphicFrameMkLst>
            <pc:docMk/>
            <pc:sldMk cId="1514129041" sldId="413"/>
            <ac:graphicFrameMk id="35" creationId="{AC4C6B3E-7C83-0840-8CD6-B76BEC213151}"/>
          </ac:graphicFrameMkLst>
        </pc:graphicFrameChg>
        <pc:graphicFrameChg chg="add mod">
          <ac:chgData name="Shepard, Rebecca" userId="9a00f0a6-1291-41bf-a9d7-55e3d1aa879b" providerId="ADAL" clId="{1009C23C-CE52-C642-A89A-C47647890C94}" dt="2021-07-07T14:17:01.858" v="3860"/>
          <ac:graphicFrameMkLst>
            <pc:docMk/>
            <pc:sldMk cId="1514129041" sldId="413"/>
            <ac:graphicFrameMk id="36" creationId="{AC4C6B3E-7C83-0840-8CD6-B76BEC213151}"/>
          </ac:graphicFrameMkLst>
        </pc:graphicFrameChg>
        <pc:graphicFrameChg chg="add del mod">
          <ac:chgData name="Shepard, Rebecca" userId="9a00f0a6-1291-41bf-a9d7-55e3d1aa879b" providerId="ADAL" clId="{1009C23C-CE52-C642-A89A-C47647890C94}" dt="2021-07-07T14:17:15.097" v="3863" actId="478"/>
          <ac:graphicFrameMkLst>
            <pc:docMk/>
            <pc:sldMk cId="1514129041" sldId="413"/>
            <ac:graphicFrameMk id="37" creationId="{AC4C6B3E-7C83-0840-8CD6-B76BEC213151}"/>
          </ac:graphicFrameMkLst>
        </pc:graphicFrameChg>
        <pc:graphicFrameChg chg="add mod">
          <ac:chgData name="Shepard, Rebecca" userId="9a00f0a6-1291-41bf-a9d7-55e3d1aa879b" providerId="ADAL" clId="{1009C23C-CE52-C642-A89A-C47647890C94}" dt="2021-07-07T14:18:09.285" v="3866"/>
          <ac:graphicFrameMkLst>
            <pc:docMk/>
            <pc:sldMk cId="1514129041" sldId="413"/>
            <ac:graphicFrameMk id="38" creationId="{D6918BE9-1442-2448-9CCB-AAB9F10E98B0}"/>
          </ac:graphicFrameMkLst>
        </pc:graphicFrameChg>
        <pc:graphicFrameChg chg="del">
          <ac:chgData name="Shepard, Rebecca" userId="9a00f0a6-1291-41bf-a9d7-55e3d1aa879b" providerId="ADAL" clId="{1009C23C-CE52-C642-A89A-C47647890C94}" dt="2021-07-07T11:12:01.824" v="3433" actId="478"/>
          <ac:graphicFrameMkLst>
            <pc:docMk/>
            <pc:sldMk cId="1514129041" sldId="413"/>
            <ac:graphicFrameMk id="38" creationId="{EF8DB435-C383-994F-B47D-3815037B599A}"/>
          </ac:graphicFrameMkLst>
        </pc:graphicFrameChg>
        <pc:graphicFrameChg chg="add mod">
          <ac:chgData name="Shepard, Rebecca" userId="9a00f0a6-1291-41bf-a9d7-55e3d1aa879b" providerId="ADAL" clId="{1009C23C-CE52-C642-A89A-C47647890C94}" dt="2021-07-07T14:18:26.469" v="3869"/>
          <ac:graphicFrameMkLst>
            <pc:docMk/>
            <pc:sldMk cId="1514129041" sldId="413"/>
            <ac:graphicFrameMk id="39" creationId="{D6918BE9-1442-2448-9CCB-AAB9F10E98B0}"/>
          </ac:graphicFrameMkLst>
        </pc:graphicFrameChg>
        <pc:graphicFrameChg chg="add del mod">
          <ac:chgData name="Shepard, Rebecca" userId="9a00f0a6-1291-41bf-a9d7-55e3d1aa879b" providerId="ADAL" clId="{1009C23C-CE52-C642-A89A-C47647890C94}" dt="2021-07-09T13:54:50.442" v="7302" actId="478"/>
          <ac:graphicFrameMkLst>
            <pc:docMk/>
            <pc:sldMk cId="1514129041" sldId="413"/>
            <ac:graphicFrameMk id="40" creationId="{D6918BE9-1442-2448-9CCB-AAB9F10E98B0}"/>
          </ac:graphicFrameMkLst>
        </pc:graphicFrameChg>
        <pc:graphicFrameChg chg="add mod">
          <ac:chgData name="Shepard, Rebecca" userId="9a00f0a6-1291-41bf-a9d7-55e3d1aa879b" providerId="ADAL" clId="{1009C23C-CE52-C642-A89A-C47647890C94}" dt="2021-07-07T14:18:59.710" v="3881"/>
          <ac:graphicFrameMkLst>
            <pc:docMk/>
            <pc:sldMk cId="1514129041" sldId="413"/>
            <ac:graphicFrameMk id="41" creationId="{3A66FBA9-3C55-F54E-91EA-CD5346EB574F}"/>
          </ac:graphicFrameMkLst>
        </pc:graphicFrameChg>
        <pc:graphicFrameChg chg="add del mod">
          <ac:chgData name="Shepard, Rebecca" userId="9a00f0a6-1291-41bf-a9d7-55e3d1aa879b" providerId="ADAL" clId="{1009C23C-CE52-C642-A89A-C47647890C94}" dt="2021-07-09T13:54:50.442" v="7302" actId="478"/>
          <ac:graphicFrameMkLst>
            <pc:docMk/>
            <pc:sldMk cId="1514129041" sldId="413"/>
            <ac:graphicFrameMk id="42" creationId="{3A66FBA9-3C55-F54E-91EA-CD5346EB574F}"/>
          </ac:graphicFrameMkLst>
        </pc:graphicFrameChg>
        <pc:graphicFrameChg chg="add mod">
          <ac:chgData name="Shepard, Rebecca" userId="9a00f0a6-1291-41bf-a9d7-55e3d1aa879b" providerId="ADAL" clId="{1009C23C-CE52-C642-A89A-C47647890C94}" dt="2021-07-07T14:33:36.789" v="3975"/>
          <ac:graphicFrameMkLst>
            <pc:docMk/>
            <pc:sldMk cId="1514129041" sldId="413"/>
            <ac:graphicFrameMk id="44" creationId="{2BD29ECD-E132-8446-907D-85D279685CBA}"/>
          </ac:graphicFrameMkLst>
        </pc:graphicFrameChg>
        <pc:graphicFrameChg chg="add del mod">
          <ac:chgData name="Shepard, Rebecca" userId="9a00f0a6-1291-41bf-a9d7-55e3d1aa879b" providerId="ADAL" clId="{1009C23C-CE52-C642-A89A-C47647890C94}" dt="2021-07-07T14:36:35.230" v="3992" actId="478"/>
          <ac:graphicFrameMkLst>
            <pc:docMk/>
            <pc:sldMk cId="1514129041" sldId="413"/>
            <ac:graphicFrameMk id="45" creationId="{2BD29ECD-E132-8446-907D-85D279685CBA}"/>
          </ac:graphicFrameMkLst>
        </pc:graphicFrameChg>
        <pc:graphicFrameChg chg="add mod">
          <ac:chgData name="Shepard, Rebecca" userId="9a00f0a6-1291-41bf-a9d7-55e3d1aa879b" providerId="ADAL" clId="{1009C23C-CE52-C642-A89A-C47647890C94}" dt="2021-07-07T14:37:10.736" v="3997"/>
          <ac:graphicFrameMkLst>
            <pc:docMk/>
            <pc:sldMk cId="1514129041" sldId="413"/>
            <ac:graphicFrameMk id="46" creationId="{2BD29ECD-E132-8446-907D-85D279685CBA}"/>
          </ac:graphicFrameMkLst>
        </pc:graphicFrameChg>
        <pc:graphicFrameChg chg="add del mod">
          <ac:chgData name="Shepard, Rebecca" userId="9a00f0a6-1291-41bf-a9d7-55e3d1aa879b" providerId="ADAL" clId="{1009C23C-CE52-C642-A89A-C47647890C94}" dt="2021-07-07T14:37:41.456" v="4006" actId="478"/>
          <ac:graphicFrameMkLst>
            <pc:docMk/>
            <pc:sldMk cId="1514129041" sldId="413"/>
            <ac:graphicFrameMk id="47" creationId="{2BD29ECD-E132-8446-907D-85D279685CBA}"/>
          </ac:graphicFrameMkLst>
        </pc:graphicFrameChg>
        <pc:graphicFrameChg chg="add del mod">
          <ac:chgData name="Shepard, Rebecca" userId="9a00f0a6-1291-41bf-a9d7-55e3d1aa879b" providerId="ADAL" clId="{1009C23C-CE52-C642-A89A-C47647890C94}" dt="2021-07-07T14:38:35.038" v="4010" actId="478"/>
          <ac:graphicFrameMkLst>
            <pc:docMk/>
            <pc:sldMk cId="1514129041" sldId="413"/>
            <ac:graphicFrameMk id="48" creationId="{28F60B67-577D-664E-87C8-E2E96F0AA9D8}"/>
          </ac:graphicFrameMkLst>
        </pc:graphicFrameChg>
        <pc:graphicFrameChg chg="add mod">
          <ac:chgData name="Shepard, Rebecca" userId="9a00f0a6-1291-41bf-a9d7-55e3d1aa879b" providerId="ADAL" clId="{1009C23C-CE52-C642-A89A-C47647890C94}" dt="2021-07-07T14:38:39.670" v="4013"/>
          <ac:graphicFrameMkLst>
            <pc:docMk/>
            <pc:sldMk cId="1514129041" sldId="413"/>
            <ac:graphicFrameMk id="49" creationId="{28F60B67-577D-664E-87C8-E2E96F0AA9D8}"/>
          </ac:graphicFrameMkLst>
        </pc:graphicFrameChg>
        <pc:graphicFrameChg chg="add del mod">
          <ac:chgData name="Shepard, Rebecca" userId="9a00f0a6-1291-41bf-a9d7-55e3d1aa879b" providerId="ADAL" clId="{1009C23C-CE52-C642-A89A-C47647890C94}" dt="2021-07-07T14:52:16.459" v="4126" actId="478"/>
          <ac:graphicFrameMkLst>
            <pc:docMk/>
            <pc:sldMk cId="1514129041" sldId="413"/>
            <ac:graphicFrameMk id="50" creationId="{28F60B67-577D-664E-87C8-E2E96F0AA9D8}"/>
          </ac:graphicFrameMkLst>
        </pc:graphicFrameChg>
        <pc:graphicFrameChg chg="add del mod">
          <ac:chgData name="Shepard, Rebecca" userId="9a00f0a6-1291-41bf-a9d7-55e3d1aa879b" providerId="ADAL" clId="{1009C23C-CE52-C642-A89A-C47647890C94}" dt="2021-07-07T14:49:38.865" v="4094"/>
          <ac:graphicFrameMkLst>
            <pc:docMk/>
            <pc:sldMk cId="1514129041" sldId="413"/>
            <ac:graphicFrameMk id="51" creationId="{57DF49CD-2C51-DE4C-BC41-ECA933991239}"/>
          </ac:graphicFrameMkLst>
        </pc:graphicFrameChg>
        <pc:graphicFrameChg chg="add del mod">
          <ac:chgData name="Shepard, Rebecca" userId="9a00f0a6-1291-41bf-a9d7-55e3d1aa879b" providerId="ADAL" clId="{1009C23C-CE52-C642-A89A-C47647890C94}" dt="2021-07-07T14:49:37.392" v="4090"/>
          <ac:graphicFrameMkLst>
            <pc:docMk/>
            <pc:sldMk cId="1514129041" sldId="413"/>
            <ac:graphicFrameMk id="52" creationId="{57DF49CD-2C51-DE4C-BC41-ECA933991239}"/>
          </ac:graphicFrameMkLst>
        </pc:graphicFrameChg>
        <pc:graphicFrameChg chg="del">
          <ac:chgData name="Shepard, Rebecca" userId="9a00f0a6-1291-41bf-a9d7-55e3d1aa879b" providerId="ADAL" clId="{1009C23C-CE52-C642-A89A-C47647890C94}" dt="2021-07-07T11:12:38.371" v="3438" actId="478"/>
          <ac:graphicFrameMkLst>
            <pc:docMk/>
            <pc:sldMk cId="1514129041" sldId="413"/>
            <ac:graphicFrameMk id="52" creationId="{75E60FBC-46EB-3E45-A170-4B9DD2827184}"/>
          </ac:graphicFrameMkLst>
        </pc:graphicFrameChg>
        <pc:graphicFrameChg chg="add mod">
          <ac:chgData name="Shepard, Rebecca" userId="9a00f0a6-1291-41bf-a9d7-55e3d1aa879b" providerId="ADAL" clId="{1009C23C-CE52-C642-A89A-C47647890C94}" dt="2021-07-07T14:49:00.892" v="4072"/>
          <ac:graphicFrameMkLst>
            <pc:docMk/>
            <pc:sldMk cId="1514129041" sldId="413"/>
            <ac:graphicFrameMk id="53" creationId="{57DF49CD-2C51-DE4C-BC41-ECA933991239}"/>
          </ac:graphicFrameMkLst>
        </pc:graphicFrameChg>
        <pc:graphicFrameChg chg="add del mod">
          <ac:chgData name="Shepard, Rebecca" userId="9a00f0a6-1291-41bf-a9d7-55e3d1aa879b" providerId="ADAL" clId="{1009C23C-CE52-C642-A89A-C47647890C94}" dt="2021-07-07T14:49:36.346" v="4087"/>
          <ac:graphicFrameMkLst>
            <pc:docMk/>
            <pc:sldMk cId="1514129041" sldId="413"/>
            <ac:graphicFrameMk id="54" creationId="{57DF49CD-2C51-DE4C-BC41-ECA933991239}"/>
          </ac:graphicFrameMkLst>
        </pc:graphicFrameChg>
        <pc:graphicFrameChg chg="add mod">
          <ac:chgData name="Shepard, Rebecca" userId="9a00f0a6-1291-41bf-a9d7-55e3d1aa879b" providerId="ADAL" clId="{1009C23C-CE52-C642-A89A-C47647890C94}" dt="2021-07-07T14:49:56.546" v="4105"/>
          <ac:graphicFrameMkLst>
            <pc:docMk/>
            <pc:sldMk cId="1514129041" sldId="413"/>
            <ac:graphicFrameMk id="55" creationId="{57DF49CD-2C51-DE4C-BC41-ECA933991239}"/>
          </ac:graphicFrameMkLst>
        </pc:graphicFrameChg>
        <pc:graphicFrameChg chg="add del mod">
          <ac:chgData name="Shepard, Rebecca" userId="9a00f0a6-1291-41bf-a9d7-55e3d1aa879b" providerId="ADAL" clId="{1009C23C-CE52-C642-A89A-C47647890C94}" dt="2021-07-07T14:52:18.220" v="4127" actId="478"/>
          <ac:graphicFrameMkLst>
            <pc:docMk/>
            <pc:sldMk cId="1514129041" sldId="413"/>
            <ac:graphicFrameMk id="56" creationId="{57DF49CD-2C51-DE4C-BC41-ECA933991239}"/>
          </ac:graphicFrameMkLst>
        </pc:graphicFrameChg>
        <pc:cxnChg chg="mod">
          <ac:chgData name="Shepard, Rebecca" userId="9a00f0a6-1291-41bf-a9d7-55e3d1aa879b" providerId="ADAL" clId="{1009C23C-CE52-C642-A89A-C47647890C94}" dt="2021-07-08T12:40:17.064" v="6000"/>
          <ac:cxnSpMkLst>
            <pc:docMk/>
            <pc:sldMk cId="1514129041" sldId="413"/>
            <ac:cxnSpMk id="11" creationId="{0D155EA8-0753-5F4F-A71A-A37C9106ECD1}"/>
          </ac:cxnSpMkLst>
        </pc:cxnChg>
        <pc:cxnChg chg="mod">
          <ac:chgData name="Shepard, Rebecca" userId="9a00f0a6-1291-41bf-a9d7-55e3d1aa879b" providerId="ADAL" clId="{1009C23C-CE52-C642-A89A-C47647890C94}" dt="2021-07-07T14:30:21.170" v="3967"/>
          <ac:cxnSpMkLst>
            <pc:docMk/>
            <pc:sldMk cId="1514129041" sldId="413"/>
            <ac:cxnSpMk id="11" creationId="{33C57386-4198-F843-8E02-99FF57F84BE7}"/>
          </ac:cxnSpMkLst>
        </pc:cxnChg>
        <pc:cxnChg chg="mod">
          <ac:chgData name="Shepard, Rebecca" userId="9a00f0a6-1291-41bf-a9d7-55e3d1aa879b" providerId="ADAL" clId="{1009C23C-CE52-C642-A89A-C47647890C94}" dt="2021-07-08T12:48:11.876" v="6137"/>
          <ac:cxnSpMkLst>
            <pc:docMk/>
            <pc:sldMk cId="1514129041" sldId="413"/>
            <ac:cxnSpMk id="15" creationId="{1B5A9E7D-AA97-5646-9479-4CE65BCC010D}"/>
          </ac:cxnSpMkLst>
        </pc:cxnChg>
        <pc:cxnChg chg="mod">
          <ac:chgData name="Shepard, Rebecca" userId="9a00f0a6-1291-41bf-a9d7-55e3d1aa879b" providerId="ADAL" clId="{1009C23C-CE52-C642-A89A-C47647890C94}" dt="2021-07-08T12:48:59.001" v="6150"/>
          <ac:cxnSpMkLst>
            <pc:docMk/>
            <pc:sldMk cId="1514129041" sldId="413"/>
            <ac:cxnSpMk id="18" creationId="{4F0FE946-78D8-1241-9F82-940E94E9DF1A}"/>
          </ac:cxnSpMkLst>
        </pc:cxnChg>
        <pc:cxnChg chg="add del mod">
          <ac:chgData name="Shepard, Rebecca" userId="9a00f0a6-1291-41bf-a9d7-55e3d1aa879b" providerId="ADAL" clId="{1009C23C-CE52-C642-A89A-C47647890C94}" dt="2021-07-07T14:52:19.916" v="4128" actId="478"/>
          <ac:cxnSpMkLst>
            <pc:docMk/>
            <pc:sldMk cId="1514129041" sldId="413"/>
            <ac:cxnSpMk id="43" creationId="{8FA72649-F8B3-ED41-8B95-DB2E2B716168}"/>
          </ac:cxnSpMkLst>
        </pc:cxnChg>
        <pc:cxnChg chg="mod">
          <ac:chgData name="Shepard, Rebecca" userId="9a00f0a6-1291-41bf-a9d7-55e3d1aa879b" providerId="ADAL" clId="{1009C23C-CE52-C642-A89A-C47647890C94}" dt="2021-07-07T14:51:47.428" v="4120"/>
          <ac:cxnSpMkLst>
            <pc:docMk/>
            <pc:sldMk cId="1514129041" sldId="413"/>
            <ac:cxnSpMk id="58" creationId="{4736BAD1-A870-6143-B8D3-716C9DD7E336}"/>
          </ac:cxnSpMkLst>
        </pc:cxnChg>
      </pc:sldChg>
      <pc:sldChg chg="new del">
        <pc:chgData name="Shepard, Rebecca" userId="9a00f0a6-1291-41bf-a9d7-55e3d1aa879b" providerId="ADAL" clId="{1009C23C-CE52-C642-A89A-C47647890C94}" dt="2021-07-07T11:11:47.776" v="3431" actId="680"/>
        <pc:sldMkLst>
          <pc:docMk/>
          <pc:sldMk cId="4084315433" sldId="413"/>
        </pc:sldMkLst>
      </pc:sldChg>
      <pc:sldChg chg="add del ord">
        <pc:chgData name="Shepard, Rebecca" userId="9a00f0a6-1291-41bf-a9d7-55e3d1aa879b" providerId="ADAL" clId="{1009C23C-CE52-C642-A89A-C47647890C94}" dt="2021-07-07T14:57:23.959" v="4165" actId="2696"/>
        <pc:sldMkLst>
          <pc:docMk/>
          <pc:sldMk cId="264162041" sldId="414"/>
        </pc:sldMkLst>
      </pc:sldChg>
      <pc:sldChg chg="addSp delSp modSp add mod ord delCm">
        <pc:chgData name="Shepard, Rebecca" userId="9a00f0a6-1291-41bf-a9d7-55e3d1aa879b" providerId="ADAL" clId="{1009C23C-CE52-C642-A89A-C47647890C94}" dt="2021-07-16T15:19:16.195" v="9067"/>
        <pc:sldMkLst>
          <pc:docMk/>
          <pc:sldMk cId="1588218002" sldId="415"/>
        </pc:sldMkLst>
        <pc:spChg chg="del mod">
          <ac:chgData name="Shepard, Rebecca" userId="9a00f0a6-1291-41bf-a9d7-55e3d1aa879b" providerId="ADAL" clId="{1009C23C-CE52-C642-A89A-C47647890C94}" dt="2021-07-09T13:16:37.934" v="7000" actId="478"/>
          <ac:spMkLst>
            <pc:docMk/>
            <pc:sldMk cId="1588218002" sldId="415"/>
            <ac:spMk id="2" creationId="{FB0A6389-05FC-2D4D-91AF-4396006B2C3B}"/>
          </ac:spMkLst>
        </pc:spChg>
        <pc:spChg chg="del mod">
          <ac:chgData name="Shepard, Rebecca" userId="9a00f0a6-1291-41bf-a9d7-55e3d1aa879b" providerId="ADAL" clId="{1009C23C-CE52-C642-A89A-C47647890C94}" dt="2021-07-09T13:16:39.478" v="7001" actId="478"/>
          <ac:spMkLst>
            <pc:docMk/>
            <pc:sldMk cId="1588218002" sldId="415"/>
            <ac:spMk id="3" creationId="{21CAD075-1595-374C-A183-324D2565FF67}"/>
          </ac:spMkLst>
        </pc:spChg>
        <pc:spChg chg="mod">
          <ac:chgData name="Shepard, Rebecca" userId="9a00f0a6-1291-41bf-a9d7-55e3d1aa879b" providerId="ADAL" clId="{1009C23C-CE52-C642-A89A-C47647890C94}" dt="2021-07-08T12:45:49.693" v="6060"/>
          <ac:spMkLst>
            <pc:docMk/>
            <pc:sldMk cId="1588218002" sldId="415"/>
            <ac:spMk id="14" creationId="{B01A16AF-8E7C-D54D-A84A-B8B612A92901}"/>
          </ac:spMkLst>
        </pc:spChg>
        <pc:spChg chg="mod">
          <ac:chgData name="Shepard, Rebecca" userId="9a00f0a6-1291-41bf-a9d7-55e3d1aa879b" providerId="ADAL" clId="{1009C23C-CE52-C642-A89A-C47647890C94}" dt="2021-07-09T13:38:50.829" v="7145" actId="403"/>
          <ac:spMkLst>
            <pc:docMk/>
            <pc:sldMk cId="1588218002" sldId="415"/>
            <ac:spMk id="17" creationId="{44F28F21-0319-5F43-88DE-9168DF12A873}"/>
          </ac:spMkLst>
        </pc:spChg>
        <pc:spChg chg="mod">
          <ac:chgData name="Shepard, Rebecca" userId="9a00f0a6-1291-41bf-a9d7-55e3d1aa879b" providerId="ADAL" clId="{1009C23C-CE52-C642-A89A-C47647890C94}" dt="2021-07-09T13:39:13.909" v="7151" actId="403"/>
          <ac:spMkLst>
            <pc:docMk/>
            <pc:sldMk cId="1588218002" sldId="415"/>
            <ac:spMk id="18" creationId="{ECD00F24-8EF4-E449-9E93-D0F35B2D2883}"/>
          </ac:spMkLst>
        </pc:spChg>
        <pc:spChg chg="del mod">
          <ac:chgData name="Shepard, Rebecca" userId="9a00f0a6-1291-41bf-a9d7-55e3d1aa879b" providerId="ADAL" clId="{1009C23C-CE52-C642-A89A-C47647890C94}" dt="2021-07-09T13:38:18.297" v="7139" actId="478"/>
          <ac:spMkLst>
            <pc:docMk/>
            <pc:sldMk cId="1588218002" sldId="415"/>
            <ac:spMk id="19" creationId="{D5ADA0DF-0FBF-604C-AB24-5048EAE6A489}"/>
          </ac:spMkLst>
        </pc:spChg>
        <pc:spChg chg="del mod">
          <ac:chgData name="Shepard, Rebecca" userId="9a00f0a6-1291-41bf-a9d7-55e3d1aa879b" providerId="ADAL" clId="{1009C23C-CE52-C642-A89A-C47647890C94}" dt="2021-07-09T13:38:20.199" v="7140" actId="478"/>
          <ac:spMkLst>
            <pc:docMk/>
            <pc:sldMk cId="1588218002" sldId="415"/>
            <ac:spMk id="20" creationId="{C271ABCC-947C-AD49-B923-B5AA17212132}"/>
          </ac:spMkLst>
        </pc:spChg>
        <pc:spChg chg="mod">
          <ac:chgData name="Shepard, Rebecca" userId="9a00f0a6-1291-41bf-a9d7-55e3d1aa879b" providerId="ADAL" clId="{1009C23C-CE52-C642-A89A-C47647890C94}" dt="2021-07-09T13:38:52.869" v="7146" actId="403"/>
          <ac:spMkLst>
            <pc:docMk/>
            <pc:sldMk cId="1588218002" sldId="415"/>
            <ac:spMk id="21" creationId="{C55EB1E1-EDB6-6A4B-A899-61D495DEE15E}"/>
          </ac:spMkLst>
        </pc:spChg>
        <pc:spChg chg="mod">
          <ac:chgData name="Shepard, Rebecca" userId="9a00f0a6-1291-41bf-a9d7-55e3d1aa879b" providerId="ADAL" clId="{1009C23C-CE52-C642-A89A-C47647890C94}" dt="2021-07-09T14:00:48.241" v="7347" actId="403"/>
          <ac:spMkLst>
            <pc:docMk/>
            <pc:sldMk cId="1588218002" sldId="415"/>
            <ac:spMk id="34" creationId="{26E2C404-6D19-164C-B7E1-9A7D8D8E343E}"/>
          </ac:spMkLst>
        </pc:spChg>
        <pc:spChg chg="mod">
          <ac:chgData name="Shepard, Rebecca" userId="9a00f0a6-1291-41bf-a9d7-55e3d1aa879b" providerId="ADAL" clId="{1009C23C-CE52-C642-A89A-C47647890C94}" dt="2021-07-09T14:00:48.241" v="7347" actId="403"/>
          <ac:spMkLst>
            <pc:docMk/>
            <pc:sldMk cId="1588218002" sldId="415"/>
            <ac:spMk id="35" creationId="{8A5F5119-8B23-D047-B0AF-291C4EF69087}"/>
          </ac:spMkLst>
        </pc:spChg>
        <pc:spChg chg="del mod">
          <ac:chgData name="Shepard, Rebecca" userId="9a00f0a6-1291-41bf-a9d7-55e3d1aa879b" providerId="ADAL" clId="{1009C23C-CE52-C642-A89A-C47647890C94}" dt="2021-07-09T13:47:33.022" v="7225" actId="478"/>
          <ac:spMkLst>
            <pc:docMk/>
            <pc:sldMk cId="1588218002" sldId="415"/>
            <ac:spMk id="36" creationId="{F566A19A-9082-734D-9F84-8A2784195597}"/>
          </ac:spMkLst>
        </pc:spChg>
        <pc:spChg chg="del mod">
          <ac:chgData name="Shepard, Rebecca" userId="9a00f0a6-1291-41bf-a9d7-55e3d1aa879b" providerId="ADAL" clId="{1009C23C-CE52-C642-A89A-C47647890C94}" dt="2021-07-09T13:47:38.265" v="7239" actId="478"/>
          <ac:spMkLst>
            <pc:docMk/>
            <pc:sldMk cId="1588218002" sldId="415"/>
            <ac:spMk id="37" creationId="{C04A333B-E14D-6444-8AEE-7E8E8DBCC49C}"/>
          </ac:spMkLst>
        </pc:spChg>
        <pc:spChg chg="mod">
          <ac:chgData name="Shepard, Rebecca" userId="9a00f0a6-1291-41bf-a9d7-55e3d1aa879b" providerId="ADAL" clId="{1009C23C-CE52-C642-A89A-C47647890C94}" dt="2021-07-09T14:00:48.241" v="7347" actId="403"/>
          <ac:spMkLst>
            <pc:docMk/>
            <pc:sldMk cId="1588218002" sldId="415"/>
            <ac:spMk id="38" creationId="{2026D479-9182-0C48-B577-405EE4E46A36}"/>
          </ac:spMkLst>
        </pc:spChg>
        <pc:spChg chg="mod">
          <ac:chgData name="Shepard, Rebecca" userId="9a00f0a6-1291-41bf-a9d7-55e3d1aa879b" providerId="ADAL" clId="{1009C23C-CE52-C642-A89A-C47647890C94}" dt="2021-07-07T14:58:02.158" v="4175" actId="2711"/>
          <ac:spMkLst>
            <pc:docMk/>
            <pc:sldMk cId="1588218002" sldId="415"/>
            <ac:spMk id="59" creationId="{EDDACF7E-6CC2-834F-A768-58776A7667A1}"/>
          </ac:spMkLst>
        </pc:spChg>
        <pc:grpChg chg="add mod">
          <ac:chgData name="Shepard, Rebecca" userId="9a00f0a6-1291-41bf-a9d7-55e3d1aa879b" providerId="ADAL" clId="{1009C23C-CE52-C642-A89A-C47647890C94}" dt="2021-07-09T13:46:39.238" v="7212" actId="1076"/>
          <ac:grpSpMkLst>
            <pc:docMk/>
            <pc:sldMk cId="1588218002" sldId="415"/>
            <ac:grpSpMk id="12" creationId="{AAC5664F-C151-5147-BA0D-8027CEBAFB3A}"/>
          </ac:grpSpMkLst>
        </pc:grpChg>
        <pc:grpChg chg="add del mod">
          <ac:chgData name="Shepard, Rebecca" userId="9a00f0a6-1291-41bf-a9d7-55e3d1aa879b" providerId="ADAL" clId="{1009C23C-CE52-C642-A89A-C47647890C94}" dt="2021-07-09T13:47:44.149" v="7249" actId="478"/>
          <ac:grpSpMkLst>
            <pc:docMk/>
            <pc:sldMk cId="1588218002" sldId="415"/>
            <ac:grpSpMk id="16" creationId="{7736568A-65F8-8347-BED0-8750980126A4}"/>
          </ac:grpSpMkLst>
        </pc:grpChg>
        <pc:grpChg chg="add mod">
          <ac:chgData name="Shepard, Rebecca" userId="9a00f0a6-1291-41bf-a9d7-55e3d1aa879b" providerId="ADAL" clId="{1009C23C-CE52-C642-A89A-C47647890C94}" dt="2021-07-09T14:00:54.184" v="7349" actId="14100"/>
          <ac:grpSpMkLst>
            <pc:docMk/>
            <pc:sldMk cId="1588218002" sldId="415"/>
            <ac:grpSpMk id="33" creationId="{03910C8A-3F49-BF45-91DD-9E1267C95BF2}"/>
          </ac:grpSpMkLst>
        </pc:grpChg>
        <pc:grpChg chg="mod">
          <ac:chgData name="Shepard, Rebecca" userId="9a00f0a6-1291-41bf-a9d7-55e3d1aa879b" providerId="ADAL" clId="{1009C23C-CE52-C642-A89A-C47647890C94}" dt="2021-07-08T12:40:04.892" v="5994" actId="1076"/>
          <ac:grpSpMkLst>
            <pc:docMk/>
            <pc:sldMk cId="1588218002" sldId="415"/>
            <ac:grpSpMk id="57" creationId="{9E3B46AD-99B7-DF48-8AD2-1F0956B9E959}"/>
          </ac:grpSpMkLst>
        </pc:grpChg>
        <pc:graphicFrameChg chg="add del mod">
          <ac:chgData name="Shepard, Rebecca" userId="9a00f0a6-1291-41bf-a9d7-55e3d1aa879b" providerId="ADAL" clId="{1009C23C-CE52-C642-A89A-C47647890C94}" dt="2021-07-09T13:22:55.302" v="7054" actId="478"/>
          <ac:graphicFrameMkLst>
            <pc:docMk/>
            <pc:sldMk cId="1588218002" sldId="415"/>
            <ac:graphicFrameMk id="10" creationId="{3A055FA5-9A14-9344-B044-AD9D3D8098E4}"/>
          </ac:graphicFrameMkLst>
        </pc:graphicFrameChg>
        <pc:graphicFrameChg chg="add del mod">
          <ac:chgData name="Shepard, Rebecca" userId="9a00f0a6-1291-41bf-a9d7-55e3d1aa879b" providerId="ADAL" clId="{1009C23C-CE52-C642-A89A-C47647890C94}" dt="2021-07-09T13:40:00.233" v="7161" actId="478"/>
          <ac:graphicFrameMkLst>
            <pc:docMk/>
            <pc:sldMk cId="1588218002" sldId="415"/>
            <ac:graphicFrameMk id="11" creationId="{124CFF91-7EB0-FC43-B64C-4D9E7839F602}"/>
          </ac:graphicFrameMkLst>
        </pc:graphicFrameChg>
        <pc:graphicFrameChg chg="add del mod">
          <ac:chgData name="Shepard, Rebecca" userId="9a00f0a6-1291-41bf-a9d7-55e3d1aa879b" providerId="ADAL" clId="{1009C23C-CE52-C642-A89A-C47647890C94}" dt="2021-07-09T13:46:26.160" v="7205" actId="478"/>
          <ac:graphicFrameMkLst>
            <pc:docMk/>
            <pc:sldMk cId="1588218002" sldId="415"/>
            <ac:graphicFrameMk id="15" creationId="{473556E0-565E-0147-BA9B-40D058554782}"/>
          </ac:graphicFrameMkLst>
        </pc:graphicFrameChg>
        <pc:graphicFrameChg chg="add del mod">
          <ac:chgData name="Shepard, Rebecca" userId="9a00f0a6-1291-41bf-a9d7-55e3d1aa879b" providerId="ADAL" clId="{1009C23C-CE52-C642-A89A-C47647890C94}" dt="2021-07-09T13:46:26.160" v="7205" actId="478"/>
          <ac:graphicFrameMkLst>
            <pc:docMk/>
            <pc:sldMk cId="1588218002" sldId="415"/>
            <ac:graphicFrameMk id="22" creationId="{BE6E39C1-5F3D-D249-9779-86B955E56E7D}"/>
          </ac:graphicFrameMkLst>
        </pc:graphicFrameChg>
        <pc:graphicFrameChg chg="add mod">
          <ac:chgData name="Shepard, Rebecca" userId="9a00f0a6-1291-41bf-a9d7-55e3d1aa879b" providerId="ADAL" clId="{1009C23C-CE52-C642-A89A-C47647890C94}" dt="2021-07-09T13:22:58.997" v="7057"/>
          <ac:graphicFrameMkLst>
            <pc:docMk/>
            <pc:sldMk cId="1588218002" sldId="415"/>
            <ac:graphicFrameMk id="23" creationId="{28F60B67-577D-664E-87C8-E2E96F0AA9D8}"/>
          </ac:graphicFrameMkLst>
        </pc:graphicFrameChg>
        <pc:graphicFrameChg chg="add del mod">
          <ac:chgData name="Shepard, Rebecca" userId="9a00f0a6-1291-41bf-a9d7-55e3d1aa879b" providerId="ADAL" clId="{1009C23C-CE52-C642-A89A-C47647890C94}" dt="2021-07-09T13:40:51.269" v="7162" actId="478"/>
          <ac:graphicFrameMkLst>
            <pc:docMk/>
            <pc:sldMk cId="1588218002" sldId="415"/>
            <ac:graphicFrameMk id="24" creationId="{28F60B67-577D-664E-87C8-E2E96F0AA9D8}"/>
          </ac:graphicFrameMkLst>
        </pc:graphicFrameChg>
        <pc:graphicFrameChg chg="add mod">
          <ac:chgData name="Shepard, Rebecca" userId="9a00f0a6-1291-41bf-a9d7-55e3d1aa879b" providerId="ADAL" clId="{1009C23C-CE52-C642-A89A-C47647890C94}" dt="2021-07-09T13:41:52.560" v="7165"/>
          <ac:graphicFrameMkLst>
            <pc:docMk/>
            <pc:sldMk cId="1588218002" sldId="415"/>
            <ac:graphicFrameMk id="25" creationId="{28F60B67-577D-664E-87C8-E2E96F0AA9D8}"/>
          </ac:graphicFrameMkLst>
        </pc:graphicFrameChg>
        <pc:graphicFrameChg chg="add del mod">
          <ac:chgData name="Shepard, Rebecca" userId="9a00f0a6-1291-41bf-a9d7-55e3d1aa879b" providerId="ADAL" clId="{1009C23C-CE52-C642-A89A-C47647890C94}" dt="2021-07-09T13:42:10.056" v="7168" actId="478"/>
          <ac:graphicFrameMkLst>
            <pc:docMk/>
            <pc:sldMk cId="1588218002" sldId="415"/>
            <ac:graphicFrameMk id="26" creationId="{28F60B67-577D-664E-87C8-E2E96F0AA9D8}"/>
          </ac:graphicFrameMkLst>
        </pc:graphicFrameChg>
        <pc:graphicFrameChg chg="add mod">
          <ac:chgData name="Shepard, Rebecca" userId="9a00f0a6-1291-41bf-a9d7-55e3d1aa879b" providerId="ADAL" clId="{1009C23C-CE52-C642-A89A-C47647890C94}" dt="2021-07-09T13:42:45.694" v="7171"/>
          <ac:graphicFrameMkLst>
            <pc:docMk/>
            <pc:sldMk cId="1588218002" sldId="415"/>
            <ac:graphicFrameMk id="27" creationId="{4E254145-720B-4543-BEB9-B5D4A0E5E16B}"/>
          </ac:graphicFrameMkLst>
        </pc:graphicFrameChg>
        <pc:graphicFrameChg chg="add mod">
          <ac:chgData name="Shepard, Rebecca" userId="9a00f0a6-1291-41bf-a9d7-55e3d1aa879b" providerId="ADAL" clId="{1009C23C-CE52-C642-A89A-C47647890C94}" dt="2021-07-16T15:19:07.058" v="9063"/>
          <ac:graphicFrameMkLst>
            <pc:docMk/>
            <pc:sldMk cId="1588218002" sldId="415"/>
            <ac:graphicFrameMk id="28" creationId="{4E254145-720B-4543-BEB9-B5D4A0E5E16B}"/>
          </ac:graphicFrameMkLst>
        </pc:graphicFrameChg>
        <pc:graphicFrameChg chg="add mod">
          <ac:chgData name="Shepard, Rebecca" userId="9a00f0a6-1291-41bf-a9d7-55e3d1aa879b" providerId="ADAL" clId="{1009C23C-CE52-C642-A89A-C47647890C94}" dt="2021-07-09T13:44:15.046" v="7185"/>
          <ac:graphicFrameMkLst>
            <pc:docMk/>
            <pc:sldMk cId="1588218002" sldId="415"/>
            <ac:graphicFrameMk id="29" creationId="{E1C4B4D5-12E3-0F41-AB3F-1A4A639E14A0}"/>
          </ac:graphicFrameMkLst>
        </pc:graphicFrameChg>
        <pc:graphicFrameChg chg="add mod">
          <ac:chgData name="Shepard, Rebecca" userId="9a00f0a6-1291-41bf-a9d7-55e3d1aa879b" providerId="ADAL" clId="{1009C23C-CE52-C642-A89A-C47647890C94}" dt="2021-07-16T15:19:16.195" v="9067"/>
          <ac:graphicFrameMkLst>
            <pc:docMk/>
            <pc:sldMk cId="1588218002" sldId="415"/>
            <ac:graphicFrameMk id="30" creationId="{E1C4B4D5-12E3-0F41-AB3F-1A4A639E14A0}"/>
          </ac:graphicFrameMkLst>
        </pc:graphicFrameChg>
        <pc:graphicFrameChg chg="add mod">
          <ac:chgData name="Shepard, Rebecca" userId="9a00f0a6-1291-41bf-a9d7-55e3d1aa879b" providerId="ADAL" clId="{1009C23C-CE52-C642-A89A-C47647890C94}" dt="2021-07-16T15:18:31.406" v="9051" actId="167"/>
          <ac:graphicFrameMkLst>
            <pc:docMk/>
            <pc:sldMk cId="1588218002" sldId="415"/>
            <ac:graphicFrameMk id="31" creationId="{7A3FB6D1-4748-B54D-B859-1D66C5199B09}"/>
          </ac:graphicFrameMkLst>
        </pc:graphicFrameChg>
        <pc:graphicFrameChg chg="add mod">
          <ac:chgData name="Shepard, Rebecca" userId="9a00f0a6-1291-41bf-a9d7-55e3d1aa879b" providerId="ADAL" clId="{1009C23C-CE52-C642-A89A-C47647890C94}" dt="2021-07-09T13:48:02.326" v="7254" actId="167"/>
          <ac:graphicFrameMkLst>
            <pc:docMk/>
            <pc:sldMk cId="1588218002" sldId="415"/>
            <ac:graphicFrameMk id="32" creationId="{5F48C97F-44D5-A44A-89F9-128B3884FD2E}"/>
          </ac:graphicFrameMkLst>
        </pc:graphicFrameChg>
        <pc:graphicFrameChg chg="add del mod">
          <ac:chgData name="Shepard, Rebecca" userId="9a00f0a6-1291-41bf-a9d7-55e3d1aa879b" providerId="ADAL" clId="{1009C23C-CE52-C642-A89A-C47647890C94}" dt="2021-07-09T13:51:04.011" v="7283" actId="478"/>
          <ac:graphicFrameMkLst>
            <pc:docMk/>
            <pc:sldMk cId="1588218002" sldId="415"/>
            <ac:graphicFrameMk id="39" creationId="{F0B68B1A-1FFF-EF4A-B0EB-F11E133CED36}"/>
          </ac:graphicFrameMkLst>
        </pc:graphicFrameChg>
        <pc:graphicFrameChg chg="del">
          <ac:chgData name="Shepard, Rebecca" userId="9a00f0a6-1291-41bf-a9d7-55e3d1aa879b" providerId="ADAL" clId="{1009C23C-CE52-C642-A89A-C47647890C94}" dt="2021-07-07T14:55:28.826" v="4151" actId="478"/>
          <ac:graphicFrameMkLst>
            <pc:docMk/>
            <pc:sldMk cId="1588218002" sldId="415"/>
            <ac:graphicFrameMk id="40" creationId="{D6918BE9-1442-2448-9CCB-AAB9F10E98B0}"/>
          </ac:graphicFrameMkLst>
        </pc:graphicFrameChg>
        <pc:graphicFrameChg chg="del">
          <ac:chgData name="Shepard, Rebecca" userId="9a00f0a6-1291-41bf-a9d7-55e3d1aa879b" providerId="ADAL" clId="{1009C23C-CE52-C642-A89A-C47647890C94}" dt="2021-07-07T14:55:58.370" v="4158" actId="478"/>
          <ac:graphicFrameMkLst>
            <pc:docMk/>
            <pc:sldMk cId="1588218002" sldId="415"/>
            <ac:graphicFrameMk id="42" creationId="{3A66FBA9-3C55-F54E-91EA-CD5346EB574F}"/>
          </ac:graphicFrameMkLst>
        </pc:graphicFrameChg>
        <pc:cxnChg chg="mod">
          <ac:chgData name="Shepard, Rebecca" userId="9a00f0a6-1291-41bf-a9d7-55e3d1aa879b" providerId="ADAL" clId="{1009C23C-CE52-C642-A89A-C47647890C94}" dt="2021-07-08T12:45:49.693" v="6060"/>
          <ac:cxnSpMkLst>
            <pc:docMk/>
            <pc:sldMk cId="1588218002" sldId="415"/>
            <ac:cxnSpMk id="13" creationId="{2651BCA4-FF8F-AD46-81EF-C861CB154D98}"/>
          </ac:cxnSpMkLst>
        </pc:cxnChg>
        <pc:cxnChg chg="mod">
          <ac:chgData name="Shepard, Rebecca" userId="9a00f0a6-1291-41bf-a9d7-55e3d1aa879b" providerId="ADAL" clId="{1009C23C-CE52-C642-A89A-C47647890C94}" dt="2021-07-07T14:57:55.776" v="4172"/>
          <ac:cxnSpMkLst>
            <pc:docMk/>
            <pc:sldMk cId="1588218002" sldId="415"/>
            <ac:cxnSpMk id="58" creationId="{4736BAD1-A870-6143-B8D3-716C9DD7E336}"/>
          </ac:cxnSpMkLst>
        </pc:cxnChg>
      </pc:sldChg>
      <pc:sldChg chg="addSp delSp modSp add mod">
        <pc:chgData name="Shepard, Rebecca" userId="9a00f0a6-1291-41bf-a9d7-55e3d1aa879b" providerId="ADAL" clId="{1009C23C-CE52-C642-A89A-C47647890C94}" dt="2021-07-12T16:43:38.616" v="8135" actId="207"/>
        <pc:sldMkLst>
          <pc:docMk/>
          <pc:sldMk cId="1180273409" sldId="416"/>
        </pc:sldMkLst>
        <pc:spChg chg="mod">
          <ac:chgData name="Shepard, Rebecca" userId="9a00f0a6-1291-41bf-a9d7-55e3d1aa879b" providerId="ADAL" clId="{1009C23C-CE52-C642-A89A-C47647890C94}" dt="2021-07-08T12:40:35.352" v="6006"/>
          <ac:spMkLst>
            <pc:docMk/>
            <pc:sldMk cId="1180273409" sldId="416"/>
            <ac:spMk id="10" creationId="{AAD5247E-54F2-6A4F-9825-0562B0565811}"/>
          </ac:spMkLst>
        </pc:spChg>
        <pc:spChg chg="add del mod">
          <ac:chgData name="Shepard, Rebecca" userId="9a00f0a6-1291-41bf-a9d7-55e3d1aa879b" providerId="ADAL" clId="{1009C23C-CE52-C642-A89A-C47647890C94}" dt="2021-07-07T16:09:12.705" v="4332" actId="478"/>
          <ac:spMkLst>
            <pc:docMk/>
            <pc:sldMk cId="1180273409" sldId="416"/>
            <ac:spMk id="11" creationId="{91543062-777C-EB40-97CB-07D7C8D2C909}"/>
          </ac:spMkLst>
        </pc:spChg>
        <pc:spChg chg="mod">
          <ac:chgData name="Shepard, Rebecca" userId="9a00f0a6-1291-41bf-a9d7-55e3d1aa879b" providerId="ADAL" clId="{1009C23C-CE52-C642-A89A-C47647890C94}" dt="2021-07-08T12:50:02.363" v="6162"/>
          <ac:spMkLst>
            <pc:docMk/>
            <pc:sldMk cId="1180273409" sldId="416"/>
            <ac:spMk id="13" creationId="{23AE4F46-A9DA-AC47-B8F6-D58D5D7C4DDD}"/>
          </ac:spMkLst>
        </pc:spChg>
        <pc:spChg chg="mod">
          <ac:chgData name="Shepard, Rebecca" userId="9a00f0a6-1291-41bf-a9d7-55e3d1aa879b" providerId="ADAL" clId="{1009C23C-CE52-C642-A89A-C47647890C94}" dt="2021-07-07T16:36:31.035" v="4700"/>
          <ac:spMkLst>
            <pc:docMk/>
            <pc:sldMk cId="1180273409" sldId="416"/>
            <ac:spMk id="21" creationId="{43485A7F-7378-F744-ADC7-8EF4F0D052AB}"/>
          </ac:spMkLst>
        </pc:spChg>
        <pc:spChg chg="mod">
          <ac:chgData name="Shepard, Rebecca" userId="9a00f0a6-1291-41bf-a9d7-55e3d1aa879b" providerId="ADAL" clId="{1009C23C-CE52-C642-A89A-C47647890C94}" dt="2021-07-07T16:36:31.035" v="4700"/>
          <ac:spMkLst>
            <pc:docMk/>
            <pc:sldMk cId="1180273409" sldId="416"/>
            <ac:spMk id="23" creationId="{AA91DB49-A8CB-9849-9BD0-6E94087A3A61}"/>
          </ac:spMkLst>
        </pc:spChg>
        <pc:spChg chg="mod">
          <ac:chgData name="Shepard, Rebecca" userId="9a00f0a6-1291-41bf-a9d7-55e3d1aa879b" providerId="ADAL" clId="{1009C23C-CE52-C642-A89A-C47647890C94}" dt="2021-07-07T16:36:31.035" v="4700"/>
          <ac:spMkLst>
            <pc:docMk/>
            <pc:sldMk cId="1180273409" sldId="416"/>
            <ac:spMk id="25" creationId="{467CE427-4EF9-1B4A-A6E1-B4ABFA081444}"/>
          </ac:spMkLst>
        </pc:spChg>
        <pc:spChg chg="mod">
          <ac:chgData name="Shepard, Rebecca" userId="9a00f0a6-1291-41bf-a9d7-55e3d1aa879b" providerId="ADAL" clId="{1009C23C-CE52-C642-A89A-C47647890C94}" dt="2021-07-07T15:43:19.673" v="4206" actId="2711"/>
          <ac:spMkLst>
            <pc:docMk/>
            <pc:sldMk cId="1180273409" sldId="416"/>
            <ac:spMk id="26" creationId="{1B2B30ED-A5AC-E54A-B5CA-4BA2767296E0}"/>
          </ac:spMkLst>
        </pc:spChg>
        <pc:spChg chg="mod">
          <ac:chgData name="Shepard, Rebecca" userId="9a00f0a6-1291-41bf-a9d7-55e3d1aa879b" providerId="ADAL" clId="{1009C23C-CE52-C642-A89A-C47647890C94}" dt="2021-07-07T16:36:31.035" v="4700"/>
          <ac:spMkLst>
            <pc:docMk/>
            <pc:sldMk cId="1180273409" sldId="416"/>
            <ac:spMk id="27" creationId="{3879B555-5567-AA4A-930D-3D3B1ECFBB39}"/>
          </ac:spMkLst>
        </pc:spChg>
        <pc:spChg chg="mod">
          <ac:chgData name="Shepard, Rebecca" userId="9a00f0a6-1291-41bf-a9d7-55e3d1aa879b" providerId="ADAL" clId="{1009C23C-CE52-C642-A89A-C47647890C94}" dt="2021-07-07T16:36:31.035" v="4700"/>
          <ac:spMkLst>
            <pc:docMk/>
            <pc:sldMk cId="1180273409" sldId="416"/>
            <ac:spMk id="28" creationId="{B0A7A4EE-410A-7A48-8E21-49886134183F}"/>
          </ac:spMkLst>
        </pc:spChg>
        <pc:spChg chg="add mod">
          <ac:chgData name="Shepard, Rebecca" userId="9a00f0a6-1291-41bf-a9d7-55e3d1aa879b" providerId="ADAL" clId="{1009C23C-CE52-C642-A89A-C47647890C94}" dt="2021-07-07T16:56:43.134" v="4824" actId="20577"/>
          <ac:spMkLst>
            <pc:docMk/>
            <pc:sldMk cId="1180273409" sldId="416"/>
            <ac:spMk id="31" creationId="{F0824361-D8B9-EA43-BEDE-D7B58370F60E}"/>
          </ac:spMkLst>
        </pc:spChg>
        <pc:grpChg chg="add del mod">
          <ac:chgData name="Shepard, Rebecca" userId="9a00f0a6-1291-41bf-a9d7-55e3d1aa879b" providerId="ADAL" clId="{1009C23C-CE52-C642-A89A-C47647890C94}" dt="2021-07-08T12:49:57.371" v="6160" actId="478"/>
          <ac:grpSpMkLst>
            <pc:docMk/>
            <pc:sldMk cId="1180273409" sldId="416"/>
            <ac:grpSpMk id="8" creationId="{87EC49E5-3CAE-B54D-9111-C86B71758A54}"/>
          </ac:grpSpMkLst>
        </pc:grpChg>
        <pc:grpChg chg="add mod">
          <ac:chgData name="Shepard, Rebecca" userId="9a00f0a6-1291-41bf-a9d7-55e3d1aa879b" providerId="ADAL" clId="{1009C23C-CE52-C642-A89A-C47647890C94}" dt="2021-07-08T12:49:57.859" v="6161"/>
          <ac:grpSpMkLst>
            <pc:docMk/>
            <pc:sldMk cId="1180273409" sldId="416"/>
            <ac:grpSpMk id="11" creationId="{1C935076-AF92-9247-AC5A-D542A85371C4}"/>
          </ac:grpSpMkLst>
        </pc:grpChg>
        <pc:grpChg chg="add del mod">
          <ac:chgData name="Shepard, Rebecca" userId="9a00f0a6-1291-41bf-a9d7-55e3d1aa879b" providerId="ADAL" clId="{1009C23C-CE52-C642-A89A-C47647890C94}" dt="2021-07-07T16:36:35.475" v="4702" actId="478"/>
          <ac:grpSpMkLst>
            <pc:docMk/>
            <pc:sldMk cId="1180273409" sldId="416"/>
            <ac:grpSpMk id="20" creationId="{67F92DFA-8200-C447-A73B-924E09B89855}"/>
          </ac:grpSpMkLst>
        </pc:grpChg>
        <pc:grpChg chg="del mod">
          <ac:chgData name="Shepard, Rebecca" userId="9a00f0a6-1291-41bf-a9d7-55e3d1aa879b" providerId="ADAL" clId="{1009C23C-CE52-C642-A89A-C47647890C94}" dt="2021-07-08T12:50:08.821" v="6164" actId="478"/>
          <ac:grpSpMkLst>
            <pc:docMk/>
            <pc:sldMk cId="1180273409" sldId="416"/>
            <ac:grpSpMk id="22" creationId="{D7779591-F8F8-9440-9B30-1D1DF3F91363}"/>
          </ac:grpSpMkLst>
        </pc:grpChg>
        <pc:graphicFrameChg chg="add del mod">
          <ac:chgData name="Shepard, Rebecca" userId="9a00f0a6-1291-41bf-a9d7-55e3d1aa879b" providerId="ADAL" clId="{1009C23C-CE52-C642-A89A-C47647890C94}" dt="2021-07-07T17:02:31.297" v="4829" actId="478"/>
          <ac:graphicFrameMkLst>
            <pc:docMk/>
            <pc:sldMk cId="1180273409" sldId="416"/>
            <ac:graphicFrameMk id="8" creationId="{A742ECB5-B22D-8D47-8DD3-009EEAC14870}"/>
          </ac:graphicFrameMkLst>
        </pc:graphicFrameChg>
        <pc:graphicFrameChg chg="add mod">
          <ac:chgData name="Shepard, Rebecca" userId="9a00f0a6-1291-41bf-a9d7-55e3d1aa879b" providerId="ADAL" clId="{1009C23C-CE52-C642-A89A-C47647890C94}" dt="2021-07-07T15:47:09.332" v="4210"/>
          <ac:graphicFrameMkLst>
            <pc:docMk/>
            <pc:sldMk cId="1180273409" sldId="416"/>
            <ac:graphicFrameMk id="9" creationId="{E2F4242C-DFCB-D848-A1CB-A78D7FC87EF2}"/>
          </ac:graphicFrameMkLst>
        </pc:graphicFrameChg>
        <pc:graphicFrameChg chg="add del mod">
          <ac:chgData name="Shepard, Rebecca" userId="9a00f0a6-1291-41bf-a9d7-55e3d1aa879b" providerId="ADAL" clId="{1009C23C-CE52-C642-A89A-C47647890C94}" dt="2021-07-07T15:49:43.508" v="4228" actId="478"/>
          <ac:graphicFrameMkLst>
            <pc:docMk/>
            <pc:sldMk cId="1180273409" sldId="416"/>
            <ac:graphicFrameMk id="10" creationId="{E2F4242C-DFCB-D848-A1CB-A78D7FC87EF2}"/>
          </ac:graphicFrameMkLst>
        </pc:graphicFrameChg>
        <pc:graphicFrameChg chg="add del mod">
          <ac:chgData name="Shepard, Rebecca" userId="9a00f0a6-1291-41bf-a9d7-55e3d1aa879b" providerId="ADAL" clId="{1009C23C-CE52-C642-A89A-C47647890C94}" dt="2021-07-07T16:06:06.528" v="4297" actId="478"/>
          <ac:graphicFrameMkLst>
            <pc:docMk/>
            <pc:sldMk cId="1180273409" sldId="416"/>
            <ac:graphicFrameMk id="12" creationId="{94CF117E-4629-1E4B-8863-8AD6B7E926A0}"/>
          </ac:graphicFrameMkLst>
        </pc:graphicFrameChg>
        <pc:graphicFrameChg chg="add mod">
          <ac:chgData name="Shepard, Rebecca" userId="9a00f0a6-1291-41bf-a9d7-55e3d1aa879b" providerId="ADAL" clId="{1009C23C-CE52-C642-A89A-C47647890C94}" dt="2021-07-07T16:06:09.658" v="4300"/>
          <ac:graphicFrameMkLst>
            <pc:docMk/>
            <pc:sldMk cId="1180273409" sldId="416"/>
            <ac:graphicFrameMk id="13" creationId="{94CF117E-4629-1E4B-8863-8AD6B7E926A0}"/>
          </ac:graphicFrameMkLst>
        </pc:graphicFrameChg>
        <pc:graphicFrameChg chg="add del mod">
          <ac:chgData name="Shepard, Rebecca" userId="9a00f0a6-1291-41bf-a9d7-55e3d1aa879b" providerId="ADAL" clId="{1009C23C-CE52-C642-A89A-C47647890C94}" dt="2021-07-07T16:11:38.386" v="4357" actId="478"/>
          <ac:graphicFrameMkLst>
            <pc:docMk/>
            <pc:sldMk cId="1180273409" sldId="416"/>
            <ac:graphicFrameMk id="14" creationId="{94CF117E-4629-1E4B-8863-8AD6B7E926A0}"/>
          </ac:graphicFrameMkLst>
        </pc:graphicFrameChg>
        <pc:graphicFrameChg chg="add mod">
          <ac:chgData name="Shepard, Rebecca" userId="9a00f0a6-1291-41bf-a9d7-55e3d1aa879b" providerId="ADAL" clId="{1009C23C-CE52-C642-A89A-C47647890C94}" dt="2021-07-07T16:11:56.762" v="4362"/>
          <ac:graphicFrameMkLst>
            <pc:docMk/>
            <pc:sldMk cId="1180273409" sldId="416"/>
            <ac:graphicFrameMk id="15" creationId="{94CF117E-4629-1E4B-8863-8AD6B7E926A0}"/>
          </ac:graphicFrameMkLst>
        </pc:graphicFrameChg>
        <pc:graphicFrameChg chg="add mod">
          <ac:chgData name="Shepard, Rebecca" userId="9a00f0a6-1291-41bf-a9d7-55e3d1aa879b" providerId="ADAL" clId="{1009C23C-CE52-C642-A89A-C47647890C94}" dt="2021-07-07T16:11:59.914" v="4365"/>
          <ac:graphicFrameMkLst>
            <pc:docMk/>
            <pc:sldMk cId="1180273409" sldId="416"/>
            <ac:graphicFrameMk id="16" creationId="{94CF117E-4629-1E4B-8863-8AD6B7E926A0}"/>
          </ac:graphicFrameMkLst>
        </pc:graphicFrameChg>
        <pc:graphicFrameChg chg="add del mod">
          <ac:chgData name="Shepard, Rebecca" userId="9a00f0a6-1291-41bf-a9d7-55e3d1aa879b" providerId="ADAL" clId="{1009C23C-CE52-C642-A89A-C47647890C94}" dt="2021-07-07T16:36:42.167" v="4703" actId="478"/>
          <ac:graphicFrameMkLst>
            <pc:docMk/>
            <pc:sldMk cId="1180273409" sldId="416"/>
            <ac:graphicFrameMk id="17" creationId="{94CF117E-4629-1E4B-8863-8AD6B7E926A0}"/>
          </ac:graphicFrameMkLst>
        </pc:graphicFrameChg>
        <pc:graphicFrameChg chg="add del mod">
          <ac:chgData name="Shepard, Rebecca" userId="9a00f0a6-1291-41bf-a9d7-55e3d1aa879b" providerId="ADAL" clId="{1009C23C-CE52-C642-A89A-C47647890C94}" dt="2021-07-07T16:29:32.134" v="4650"/>
          <ac:graphicFrameMkLst>
            <pc:docMk/>
            <pc:sldMk cId="1180273409" sldId="416"/>
            <ac:graphicFrameMk id="18" creationId="{908CAE15-FDC1-FB41-8357-07EFADEDC12A}"/>
          </ac:graphicFrameMkLst>
        </pc:graphicFrameChg>
        <pc:graphicFrameChg chg="del">
          <ac:chgData name="Shepard, Rebecca" userId="9a00f0a6-1291-41bf-a9d7-55e3d1aa879b" providerId="ADAL" clId="{1009C23C-CE52-C642-A89A-C47647890C94}" dt="2021-07-07T15:37:04.076" v="4179" actId="478"/>
          <ac:graphicFrameMkLst>
            <pc:docMk/>
            <pc:sldMk cId="1180273409" sldId="416"/>
            <ac:graphicFrameMk id="19" creationId="{85CED466-A730-754D-8A18-67E63B8C85D4}"/>
          </ac:graphicFrameMkLst>
        </pc:graphicFrameChg>
        <pc:graphicFrameChg chg="add mod">
          <ac:chgData name="Shepard, Rebecca" userId="9a00f0a6-1291-41bf-a9d7-55e3d1aa879b" providerId="ADAL" clId="{1009C23C-CE52-C642-A89A-C47647890C94}" dt="2021-07-07T16:37:09.008" v="4706"/>
          <ac:graphicFrameMkLst>
            <pc:docMk/>
            <pc:sldMk cId="1180273409" sldId="416"/>
            <ac:graphicFrameMk id="29" creationId="{94CF117E-4629-1E4B-8863-8AD6B7E926A0}"/>
          </ac:graphicFrameMkLst>
        </pc:graphicFrameChg>
        <pc:graphicFrameChg chg="add del mod">
          <ac:chgData name="Shepard, Rebecca" userId="9a00f0a6-1291-41bf-a9d7-55e3d1aa879b" providerId="ADAL" clId="{1009C23C-CE52-C642-A89A-C47647890C94}" dt="2021-07-07T17:02:27.924" v="4827" actId="478"/>
          <ac:graphicFrameMkLst>
            <pc:docMk/>
            <pc:sldMk cId="1180273409" sldId="416"/>
            <ac:graphicFrameMk id="30" creationId="{94CF117E-4629-1E4B-8863-8AD6B7E926A0}"/>
          </ac:graphicFrameMkLst>
        </pc:graphicFrameChg>
        <pc:graphicFrameChg chg="add mod">
          <ac:chgData name="Shepard, Rebecca" userId="9a00f0a6-1291-41bf-a9d7-55e3d1aa879b" providerId="ADAL" clId="{1009C23C-CE52-C642-A89A-C47647890C94}" dt="2021-07-12T16:43:38.616" v="8135" actId="207"/>
          <ac:graphicFrameMkLst>
            <pc:docMk/>
            <pc:sldMk cId="1180273409" sldId="416"/>
            <ac:graphicFrameMk id="33" creationId="{37013871-A3DE-6D4A-9DAF-4FE59120D716}"/>
          </ac:graphicFrameMkLst>
        </pc:graphicFrameChg>
        <pc:cxnChg chg="mod">
          <ac:chgData name="Shepard, Rebecca" userId="9a00f0a6-1291-41bf-a9d7-55e3d1aa879b" providerId="ADAL" clId="{1009C23C-CE52-C642-A89A-C47647890C94}" dt="2021-07-08T12:40:35.352" v="6006"/>
          <ac:cxnSpMkLst>
            <pc:docMk/>
            <pc:sldMk cId="1180273409" sldId="416"/>
            <ac:cxnSpMk id="9" creationId="{335343B1-9F63-8241-AE3A-AC9853D969A5}"/>
          </ac:cxnSpMkLst>
        </pc:cxnChg>
        <pc:cxnChg chg="mod">
          <ac:chgData name="Shepard, Rebecca" userId="9a00f0a6-1291-41bf-a9d7-55e3d1aa879b" providerId="ADAL" clId="{1009C23C-CE52-C642-A89A-C47647890C94}" dt="2021-07-08T12:49:57.859" v="6161"/>
          <ac:cxnSpMkLst>
            <pc:docMk/>
            <pc:sldMk cId="1180273409" sldId="416"/>
            <ac:cxnSpMk id="12" creationId="{F6DFFCF3-7A3A-1340-9C4B-18CC19B6E99B}"/>
          </ac:cxnSpMkLst>
        </pc:cxnChg>
        <pc:cxnChg chg="mod">
          <ac:chgData name="Shepard, Rebecca" userId="9a00f0a6-1291-41bf-a9d7-55e3d1aa879b" providerId="ADAL" clId="{1009C23C-CE52-C642-A89A-C47647890C94}" dt="2021-07-07T15:43:11.436" v="4200"/>
          <ac:cxnSpMkLst>
            <pc:docMk/>
            <pc:sldMk cId="1180273409" sldId="416"/>
            <ac:cxnSpMk id="24" creationId="{AC090CAA-58D7-E14B-888A-C8565498E365}"/>
          </ac:cxnSpMkLst>
        </pc:cxnChg>
        <pc:cxnChg chg="add del mod">
          <ac:chgData name="Shepard, Rebecca" userId="9a00f0a6-1291-41bf-a9d7-55e3d1aa879b" providerId="ADAL" clId="{1009C23C-CE52-C642-A89A-C47647890C94}" dt="2021-07-07T17:02:29.330" v="4828" actId="478"/>
          <ac:cxnSpMkLst>
            <pc:docMk/>
            <pc:sldMk cId="1180273409" sldId="416"/>
            <ac:cxnSpMk id="32" creationId="{FCBEA3C2-306B-CF40-A72A-E8F1470739E4}"/>
          </ac:cxnSpMkLst>
        </pc:cxnChg>
      </pc:sldChg>
      <pc:sldChg chg="delSp modSp add mod">
        <pc:chgData name="Shepard, Rebecca" userId="9a00f0a6-1291-41bf-a9d7-55e3d1aa879b" providerId="ADAL" clId="{1009C23C-CE52-C642-A89A-C47647890C94}" dt="2021-07-16T11:46:40.870" v="8870" actId="1076"/>
        <pc:sldMkLst>
          <pc:docMk/>
          <pc:sldMk cId="1265554626" sldId="417"/>
        </pc:sldMkLst>
        <pc:spChg chg="mod">
          <ac:chgData name="Shepard, Rebecca" userId="9a00f0a6-1291-41bf-a9d7-55e3d1aa879b" providerId="ADAL" clId="{1009C23C-CE52-C642-A89A-C47647890C94}" dt="2021-07-07T15:49:37.520" v="4227"/>
          <ac:spMkLst>
            <pc:docMk/>
            <pc:sldMk cId="1265554626" sldId="417"/>
            <ac:spMk id="26" creationId="{1B2B30ED-A5AC-E54A-B5CA-4BA2767296E0}"/>
          </ac:spMkLst>
        </pc:spChg>
        <pc:grpChg chg="mod">
          <ac:chgData name="Shepard, Rebecca" userId="9a00f0a6-1291-41bf-a9d7-55e3d1aa879b" providerId="ADAL" clId="{1009C23C-CE52-C642-A89A-C47647890C94}" dt="2021-07-16T11:46:40.870" v="8870" actId="1076"/>
          <ac:grpSpMkLst>
            <pc:docMk/>
            <pc:sldMk cId="1265554626" sldId="417"/>
            <ac:grpSpMk id="22" creationId="{D7779591-F8F8-9440-9B30-1D1DF3F91363}"/>
          </ac:grpSpMkLst>
        </pc:grpChg>
        <pc:graphicFrameChg chg="del">
          <ac:chgData name="Shepard, Rebecca" userId="9a00f0a6-1291-41bf-a9d7-55e3d1aa879b" providerId="ADAL" clId="{1009C23C-CE52-C642-A89A-C47647890C94}" dt="2021-07-07T15:49:21.782" v="4225" actId="478"/>
          <ac:graphicFrameMkLst>
            <pc:docMk/>
            <pc:sldMk cId="1265554626" sldId="417"/>
            <ac:graphicFrameMk id="8" creationId="{A742ECB5-B22D-8D47-8DD3-009EEAC14870}"/>
          </ac:graphicFrameMkLst>
        </pc:graphicFrameChg>
        <pc:graphicFrameChg chg="mod">
          <ac:chgData name="Shepard, Rebecca" userId="9a00f0a6-1291-41bf-a9d7-55e3d1aa879b" providerId="ADAL" clId="{1009C23C-CE52-C642-A89A-C47647890C94}" dt="2021-07-08T12:55:03.950" v="6232" actId="14100"/>
          <ac:graphicFrameMkLst>
            <pc:docMk/>
            <pc:sldMk cId="1265554626" sldId="417"/>
            <ac:graphicFrameMk id="10" creationId="{E2F4242C-DFCB-D848-A1CB-A78D7FC87EF2}"/>
          </ac:graphicFrameMkLst>
        </pc:graphicFrameChg>
        <pc:cxnChg chg="mod">
          <ac:chgData name="Shepard, Rebecca" userId="9a00f0a6-1291-41bf-a9d7-55e3d1aa879b" providerId="ADAL" clId="{1009C23C-CE52-C642-A89A-C47647890C94}" dt="2021-07-07T15:49:37.520" v="4227"/>
          <ac:cxnSpMkLst>
            <pc:docMk/>
            <pc:sldMk cId="1265554626" sldId="417"/>
            <ac:cxnSpMk id="24" creationId="{AC090CAA-58D7-E14B-888A-C8565498E365}"/>
          </ac:cxnSpMkLst>
        </pc:cxnChg>
      </pc:sldChg>
      <pc:sldChg chg="addSp delSp modSp add mod">
        <pc:chgData name="Shepard, Rebecca" userId="9a00f0a6-1291-41bf-a9d7-55e3d1aa879b" providerId="ADAL" clId="{1009C23C-CE52-C642-A89A-C47647890C94}" dt="2021-07-12T16:45:43.892" v="8145"/>
        <pc:sldMkLst>
          <pc:docMk/>
          <pc:sldMk cId="3974085432" sldId="418"/>
        </pc:sldMkLst>
        <pc:spChg chg="add del mod">
          <ac:chgData name="Shepard, Rebecca" userId="9a00f0a6-1291-41bf-a9d7-55e3d1aa879b" providerId="ADAL" clId="{1009C23C-CE52-C642-A89A-C47647890C94}" dt="2021-07-08T12:50:16.064" v="6167"/>
          <ac:spMkLst>
            <pc:docMk/>
            <pc:sldMk cId="3974085432" sldId="418"/>
            <ac:spMk id="2" creationId="{B183C12E-ED9B-A440-B9FF-9A1BB0E262C9}"/>
          </ac:spMkLst>
        </pc:spChg>
        <pc:spChg chg="add del mod">
          <ac:chgData name="Shepard, Rebecca" userId="9a00f0a6-1291-41bf-a9d7-55e3d1aa879b" providerId="ADAL" clId="{1009C23C-CE52-C642-A89A-C47647890C94}" dt="2021-07-08T12:50:18.833" v="6169" actId="478"/>
          <ac:spMkLst>
            <pc:docMk/>
            <pc:sldMk cId="3974085432" sldId="418"/>
            <ac:spMk id="3" creationId="{7DD694CB-CB97-0E4F-9889-D53699CF3A4E}"/>
          </ac:spMkLst>
        </pc:spChg>
        <pc:spChg chg="mod">
          <ac:chgData name="Shepard, Rebecca" userId="9a00f0a6-1291-41bf-a9d7-55e3d1aa879b" providerId="ADAL" clId="{1009C23C-CE52-C642-A89A-C47647890C94}" dt="2021-07-08T12:40:42.718" v="6008"/>
          <ac:spMkLst>
            <pc:docMk/>
            <pc:sldMk cId="3974085432" sldId="418"/>
            <ac:spMk id="10" creationId="{9D1E1E6A-0442-D840-9B32-F1CE4B4CA03E}"/>
          </ac:spMkLst>
        </pc:spChg>
        <pc:spChg chg="mod">
          <ac:chgData name="Shepard, Rebecca" userId="9a00f0a6-1291-41bf-a9d7-55e3d1aa879b" providerId="ADAL" clId="{1009C23C-CE52-C642-A89A-C47647890C94}" dt="2021-07-08T12:50:26.370" v="6171"/>
          <ac:spMkLst>
            <pc:docMk/>
            <pc:sldMk cId="3974085432" sldId="418"/>
            <ac:spMk id="16" creationId="{CDFB2AC5-4774-974C-850F-2AF06BA1C496}"/>
          </ac:spMkLst>
        </pc:spChg>
        <pc:spChg chg="mod">
          <ac:chgData name="Shepard, Rebecca" userId="9a00f0a6-1291-41bf-a9d7-55e3d1aa879b" providerId="ADAL" clId="{1009C23C-CE52-C642-A89A-C47647890C94}" dt="2021-07-07T17:51:05.575" v="5222"/>
          <ac:spMkLst>
            <pc:docMk/>
            <pc:sldMk cId="3974085432" sldId="418"/>
            <ac:spMk id="17" creationId="{A63C15D1-633F-394E-8BEF-C3BC75F06070}"/>
          </ac:spMkLst>
        </pc:spChg>
        <pc:spChg chg="mod">
          <ac:chgData name="Shepard, Rebecca" userId="9a00f0a6-1291-41bf-a9d7-55e3d1aa879b" providerId="ADAL" clId="{1009C23C-CE52-C642-A89A-C47647890C94}" dt="2021-07-07T17:51:05.575" v="5222"/>
          <ac:spMkLst>
            <pc:docMk/>
            <pc:sldMk cId="3974085432" sldId="418"/>
            <ac:spMk id="18" creationId="{6A6B0E78-FEAB-3241-AB8B-66237E992FA9}"/>
          </ac:spMkLst>
        </pc:spChg>
        <pc:spChg chg="mod">
          <ac:chgData name="Shepard, Rebecca" userId="9a00f0a6-1291-41bf-a9d7-55e3d1aa879b" providerId="ADAL" clId="{1009C23C-CE52-C642-A89A-C47647890C94}" dt="2021-07-07T17:51:05.575" v="5222"/>
          <ac:spMkLst>
            <pc:docMk/>
            <pc:sldMk cId="3974085432" sldId="418"/>
            <ac:spMk id="19" creationId="{F4B5AB26-FB1C-9941-9932-BB6CE306B533}"/>
          </ac:spMkLst>
        </pc:spChg>
        <pc:spChg chg="mod">
          <ac:chgData name="Shepard, Rebecca" userId="9a00f0a6-1291-41bf-a9d7-55e3d1aa879b" providerId="ADAL" clId="{1009C23C-CE52-C642-A89A-C47647890C94}" dt="2021-07-07T17:51:05.575" v="5222"/>
          <ac:spMkLst>
            <pc:docMk/>
            <pc:sldMk cId="3974085432" sldId="418"/>
            <ac:spMk id="20" creationId="{FA3C4C04-0E91-EE4C-97F3-86D6D8AA7749}"/>
          </ac:spMkLst>
        </pc:spChg>
        <pc:spChg chg="mod">
          <ac:chgData name="Shepard, Rebecca" userId="9a00f0a6-1291-41bf-a9d7-55e3d1aa879b" providerId="ADAL" clId="{1009C23C-CE52-C642-A89A-C47647890C94}" dt="2021-07-07T17:51:05.575" v="5222"/>
          <ac:spMkLst>
            <pc:docMk/>
            <pc:sldMk cId="3974085432" sldId="418"/>
            <ac:spMk id="21" creationId="{4B1D8FB1-A613-A242-8DDF-25BE00AA781E}"/>
          </ac:spMkLst>
        </pc:spChg>
        <pc:spChg chg="mod">
          <ac:chgData name="Shepard, Rebecca" userId="9a00f0a6-1291-41bf-a9d7-55e3d1aa879b" providerId="ADAL" clId="{1009C23C-CE52-C642-A89A-C47647890C94}" dt="2021-07-07T17:29:49.878" v="5056" actId="20577"/>
          <ac:spMkLst>
            <pc:docMk/>
            <pc:sldMk cId="3974085432" sldId="418"/>
            <ac:spMk id="26" creationId="{1B2B30ED-A5AC-E54A-B5CA-4BA2767296E0}"/>
          </ac:spMkLst>
        </pc:spChg>
        <pc:grpChg chg="add del mod">
          <ac:chgData name="Shepard, Rebecca" userId="9a00f0a6-1291-41bf-a9d7-55e3d1aa879b" providerId="ADAL" clId="{1009C23C-CE52-C642-A89A-C47647890C94}" dt="2021-07-08T12:50:14.900" v="6165" actId="478"/>
          <ac:grpSpMkLst>
            <pc:docMk/>
            <pc:sldMk cId="3974085432" sldId="418"/>
            <ac:grpSpMk id="8" creationId="{A521DB01-6E43-D840-93BE-DD1DA9D9666E}"/>
          </ac:grpSpMkLst>
        </pc:grpChg>
        <pc:grpChg chg="add mod">
          <ac:chgData name="Shepard, Rebecca" userId="9a00f0a6-1291-41bf-a9d7-55e3d1aa879b" providerId="ADAL" clId="{1009C23C-CE52-C642-A89A-C47647890C94}" dt="2021-07-08T12:50:22.425" v="6170"/>
          <ac:grpSpMkLst>
            <pc:docMk/>
            <pc:sldMk cId="3974085432" sldId="418"/>
            <ac:grpSpMk id="13" creationId="{EACB5EE9-C9E0-EE45-B7E5-79FDE12BC45F}"/>
          </ac:grpSpMkLst>
        </pc:grpChg>
        <pc:grpChg chg="add del mod">
          <ac:chgData name="Shepard, Rebecca" userId="9a00f0a6-1291-41bf-a9d7-55e3d1aa879b" providerId="ADAL" clId="{1009C23C-CE52-C642-A89A-C47647890C94}" dt="2021-07-07T17:51:09.195" v="5223"/>
          <ac:grpSpMkLst>
            <pc:docMk/>
            <pc:sldMk cId="3974085432" sldId="418"/>
            <ac:grpSpMk id="16" creationId="{63CE2809-3F0A-9A4F-8C2E-42265931ECE5}"/>
          </ac:grpSpMkLst>
        </pc:grpChg>
        <pc:grpChg chg="del mod">
          <ac:chgData name="Shepard, Rebecca" userId="9a00f0a6-1291-41bf-a9d7-55e3d1aa879b" providerId="ADAL" clId="{1009C23C-CE52-C642-A89A-C47647890C94}" dt="2021-07-08T12:50:28.268" v="6173" actId="478"/>
          <ac:grpSpMkLst>
            <pc:docMk/>
            <pc:sldMk cId="3974085432" sldId="418"/>
            <ac:grpSpMk id="22" creationId="{D7779591-F8F8-9440-9B30-1D1DF3F91363}"/>
          </ac:grpSpMkLst>
        </pc:grpChg>
        <pc:graphicFrameChg chg="add mod">
          <ac:chgData name="Shepard, Rebecca" userId="9a00f0a6-1291-41bf-a9d7-55e3d1aa879b" providerId="ADAL" clId="{1009C23C-CE52-C642-A89A-C47647890C94}" dt="2021-07-07T17:13:21.670" v="4911"/>
          <ac:graphicFrameMkLst>
            <pc:docMk/>
            <pc:sldMk cId="3974085432" sldId="418"/>
            <ac:graphicFrameMk id="8" creationId="{94CF117E-4629-1E4B-8863-8AD6B7E926A0}"/>
          </ac:graphicFrameMkLst>
        </pc:graphicFrameChg>
        <pc:graphicFrameChg chg="add del mod">
          <ac:chgData name="Shepard, Rebecca" userId="9a00f0a6-1291-41bf-a9d7-55e3d1aa879b" providerId="ADAL" clId="{1009C23C-CE52-C642-A89A-C47647890C94}" dt="2021-07-07T17:19:45.169" v="4980" actId="478"/>
          <ac:graphicFrameMkLst>
            <pc:docMk/>
            <pc:sldMk cId="3974085432" sldId="418"/>
            <ac:graphicFrameMk id="9" creationId="{94CF117E-4629-1E4B-8863-8AD6B7E926A0}"/>
          </ac:graphicFrameMkLst>
        </pc:graphicFrameChg>
        <pc:graphicFrameChg chg="add mod">
          <ac:chgData name="Shepard, Rebecca" userId="9a00f0a6-1291-41bf-a9d7-55e3d1aa879b" providerId="ADAL" clId="{1009C23C-CE52-C642-A89A-C47647890C94}" dt="2021-07-07T17:20:03.985" v="4983"/>
          <ac:graphicFrameMkLst>
            <pc:docMk/>
            <pc:sldMk cId="3974085432" sldId="418"/>
            <ac:graphicFrameMk id="10" creationId="{94CF117E-4629-1E4B-8863-8AD6B7E926A0}"/>
          </ac:graphicFrameMkLst>
        </pc:graphicFrameChg>
        <pc:graphicFrameChg chg="add del mod">
          <ac:chgData name="Shepard, Rebecca" userId="9a00f0a6-1291-41bf-a9d7-55e3d1aa879b" providerId="ADAL" clId="{1009C23C-CE52-C642-A89A-C47647890C94}" dt="2021-07-07T17:27:06.504" v="5021" actId="478"/>
          <ac:graphicFrameMkLst>
            <pc:docMk/>
            <pc:sldMk cId="3974085432" sldId="418"/>
            <ac:graphicFrameMk id="11" creationId="{94CF117E-4629-1E4B-8863-8AD6B7E926A0}"/>
          </ac:graphicFrameMkLst>
        </pc:graphicFrameChg>
        <pc:graphicFrameChg chg="add mod">
          <ac:chgData name="Shepard, Rebecca" userId="9a00f0a6-1291-41bf-a9d7-55e3d1aa879b" providerId="ADAL" clId="{1009C23C-CE52-C642-A89A-C47647890C94}" dt="2021-07-07T17:27:10.397" v="5024"/>
          <ac:graphicFrameMkLst>
            <pc:docMk/>
            <pc:sldMk cId="3974085432" sldId="418"/>
            <ac:graphicFrameMk id="12" creationId="{94CF117E-4629-1E4B-8863-8AD6B7E926A0}"/>
          </ac:graphicFrameMkLst>
        </pc:graphicFrameChg>
        <pc:graphicFrameChg chg="add del mod">
          <ac:chgData name="Shepard, Rebecca" userId="9a00f0a6-1291-41bf-a9d7-55e3d1aa879b" providerId="ADAL" clId="{1009C23C-CE52-C642-A89A-C47647890C94}" dt="2021-07-07T17:33:56.282" v="5104" actId="478"/>
          <ac:graphicFrameMkLst>
            <pc:docMk/>
            <pc:sldMk cId="3974085432" sldId="418"/>
            <ac:graphicFrameMk id="13" creationId="{94CF117E-4629-1E4B-8863-8AD6B7E926A0}"/>
          </ac:graphicFrameMkLst>
        </pc:graphicFrameChg>
        <pc:graphicFrameChg chg="add mod">
          <ac:chgData name="Shepard, Rebecca" userId="9a00f0a6-1291-41bf-a9d7-55e3d1aa879b" providerId="ADAL" clId="{1009C23C-CE52-C642-A89A-C47647890C94}" dt="2021-07-07T17:34:11.223" v="5107"/>
          <ac:graphicFrameMkLst>
            <pc:docMk/>
            <pc:sldMk cId="3974085432" sldId="418"/>
            <ac:graphicFrameMk id="14" creationId="{94CF117E-4629-1E4B-8863-8AD6B7E926A0}"/>
          </ac:graphicFrameMkLst>
        </pc:graphicFrameChg>
        <pc:graphicFrameChg chg="add mod">
          <ac:chgData name="Shepard, Rebecca" userId="9a00f0a6-1291-41bf-a9d7-55e3d1aa879b" providerId="ADAL" clId="{1009C23C-CE52-C642-A89A-C47647890C94}" dt="2021-07-12T16:45:43.892" v="8145"/>
          <ac:graphicFrameMkLst>
            <pc:docMk/>
            <pc:sldMk cId="3974085432" sldId="418"/>
            <ac:graphicFrameMk id="15" creationId="{94CF117E-4629-1E4B-8863-8AD6B7E926A0}"/>
          </ac:graphicFrameMkLst>
        </pc:graphicFrameChg>
        <pc:graphicFrameChg chg="del">
          <ac:chgData name="Shepard, Rebecca" userId="9a00f0a6-1291-41bf-a9d7-55e3d1aa879b" providerId="ADAL" clId="{1009C23C-CE52-C642-A89A-C47647890C94}" dt="2021-07-07T17:12:33.241" v="4908" actId="478"/>
          <ac:graphicFrameMkLst>
            <pc:docMk/>
            <pc:sldMk cId="3974085432" sldId="418"/>
            <ac:graphicFrameMk id="33" creationId="{37013871-A3DE-6D4A-9DAF-4FE59120D716}"/>
          </ac:graphicFrameMkLst>
        </pc:graphicFrameChg>
        <pc:cxnChg chg="mod">
          <ac:chgData name="Shepard, Rebecca" userId="9a00f0a6-1291-41bf-a9d7-55e3d1aa879b" providerId="ADAL" clId="{1009C23C-CE52-C642-A89A-C47647890C94}" dt="2021-07-08T12:40:42.718" v="6008"/>
          <ac:cxnSpMkLst>
            <pc:docMk/>
            <pc:sldMk cId="3974085432" sldId="418"/>
            <ac:cxnSpMk id="9" creationId="{60D25795-9569-9345-BCD7-717FA64C0DC0}"/>
          </ac:cxnSpMkLst>
        </pc:cxnChg>
        <pc:cxnChg chg="mod">
          <ac:chgData name="Shepard, Rebecca" userId="9a00f0a6-1291-41bf-a9d7-55e3d1aa879b" providerId="ADAL" clId="{1009C23C-CE52-C642-A89A-C47647890C94}" dt="2021-07-08T12:50:22.425" v="6170"/>
          <ac:cxnSpMkLst>
            <pc:docMk/>
            <pc:sldMk cId="3974085432" sldId="418"/>
            <ac:cxnSpMk id="14" creationId="{F88CA852-F31A-3940-AC28-04E11633B6BB}"/>
          </ac:cxnSpMkLst>
        </pc:cxnChg>
      </pc:sldChg>
      <pc:sldChg chg="addSp delSp modSp add mod">
        <pc:chgData name="Shepard, Rebecca" userId="9a00f0a6-1291-41bf-a9d7-55e3d1aa879b" providerId="ADAL" clId="{1009C23C-CE52-C642-A89A-C47647890C94}" dt="2021-07-08T12:52:41.452" v="6201" actId="2711"/>
        <pc:sldMkLst>
          <pc:docMk/>
          <pc:sldMk cId="3615266187" sldId="419"/>
        </pc:sldMkLst>
        <pc:spChg chg="add del mod">
          <ac:chgData name="Shepard, Rebecca" userId="9a00f0a6-1291-41bf-a9d7-55e3d1aa879b" providerId="ADAL" clId="{1009C23C-CE52-C642-A89A-C47647890C94}" dt="2021-07-08T09:23:52.726" v="5302" actId="478"/>
          <ac:spMkLst>
            <pc:docMk/>
            <pc:sldMk cId="3615266187" sldId="419"/>
            <ac:spMk id="2" creationId="{FAB44765-00F9-1846-8D27-DB2ECC4E12BB}"/>
          </ac:spMkLst>
        </pc:spChg>
        <pc:spChg chg="mod">
          <ac:chgData name="Shepard, Rebecca" userId="9a00f0a6-1291-41bf-a9d7-55e3d1aa879b" providerId="ADAL" clId="{1009C23C-CE52-C642-A89A-C47647890C94}" dt="2021-07-08T09:42:22.317" v="5529" actId="20577"/>
          <ac:spMkLst>
            <pc:docMk/>
            <pc:sldMk cId="3615266187" sldId="419"/>
            <ac:spMk id="15" creationId="{D6882734-536F-414F-A41D-733E4B4FD5A9}"/>
          </ac:spMkLst>
        </pc:spChg>
        <pc:spChg chg="mod">
          <ac:chgData name="Shepard, Rebecca" userId="9a00f0a6-1291-41bf-a9d7-55e3d1aa879b" providerId="ADAL" clId="{1009C23C-CE52-C642-A89A-C47647890C94}" dt="2021-07-08T09:43:11.331" v="5593" actId="1076"/>
          <ac:spMkLst>
            <pc:docMk/>
            <pc:sldMk cId="3615266187" sldId="419"/>
            <ac:spMk id="16" creationId="{60165DDE-A940-8B4D-AED7-B3A59F7BA96B}"/>
          </ac:spMkLst>
        </pc:spChg>
        <pc:spChg chg="mod">
          <ac:chgData name="Shepard, Rebecca" userId="9a00f0a6-1291-41bf-a9d7-55e3d1aa879b" providerId="ADAL" clId="{1009C23C-CE52-C642-A89A-C47647890C94}" dt="2021-07-08T09:42:26.283" v="5545" actId="20577"/>
          <ac:spMkLst>
            <pc:docMk/>
            <pc:sldMk cId="3615266187" sldId="419"/>
            <ac:spMk id="17" creationId="{EB95C60B-9AD7-274C-94F8-E0FD98E4B9BF}"/>
          </ac:spMkLst>
        </pc:spChg>
        <pc:spChg chg="mod">
          <ac:chgData name="Shepard, Rebecca" userId="9a00f0a6-1291-41bf-a9d7-55e3d1aa879b" providerId="ADAL" clId="{1009C23C-CE52-C642-A89A-C47647890C94}" dt="2021-07-08T09:42:59.076" v="5569" actId="20577"/>
          <ac:spMkLst>
            <pc:docMk/>
            <pc:sldMk cId="3615266187" sldId="419"/>
            <ac:spMk id="18" creationId="{9C804805-6C76-DE46-9AAD-9DDAF0983D8A}"/>
          </ac:spMkLst>
        </pc:spChg>
        <pc:spChg chg="add del mod">
          <ac:chgData name="Shepard, Rebecca" userId="9a00f0a6-1291-41bf-a9d7-55e3d1aa879b" providerId="ADAL" clId="{1009C23C-CE52-C642-A89A-C47647890C94}" dt="2021-07-08T09:42:40.406" v="5548" actId="478"/>
          <ac:spMkLst>
            <pc:docMk/>
            <pc:sldMk cId="3615266187" sldId="419"/>
            <ac:spMk id="19" creationId="{D9228148-BF48-CD4D-9145-60DEBAC58863}"/>
          </ac:spMkLst>
        </pc:spChg>
        <pc:spChg chg="mod">
          <ac:chgData name="Shepard, Rebecca" userId="9a00f0a6-1291-41bf-a9d7-55e3d1aa879b" providerId="ADAL" clId="{1009C23C-CE52-C642-A89A-C47647890C94}" dt="2021-07-08T12:40:51.333" v="6010"/>
          <ac:spMkLst>
            <pc:docMk/>
            <pc:sldMk cId="3615266187" sldId="419"/>
            <ac:spMk id="21" creationId="{1B19B971-299E-E743-9305-7932BB5155D0}"/>
          </ac:spMkLst>
        </pc:spChg>
        <pc:spChg chg="mod">
          <ac:chgData name="Shepard, Rebecca" userId="9a00f0a6-1291-41bf-a9d7-55e3d1aa879b" providerId="ADAL" clId="{1009C23C-CE52-C642-A89A-C47647890C94}" dt="2021-07-07T18:02:37.954" v="5239" actId="207"/>
          <ac:spMkLst>
            <pc:docMk/>
            <pc:sldMk cId="3615266187" sldId="419"/>
            <ac:spMk id="26" creationId="{1B2B30ED-A5AC-E54A-B5CA-4BA2767296E0}"/>
          </ac:spMkLst>
        </pc:spChg>
        <pc:spChg chg="mod">
          <ac:chgData name="Shepard, Rebecca" userId="9a00f0a6-1291-41bf-a9d7-55e3d1aa879b" providerId="ADAL" clId="{1009C23C-CE52-C642-A89A-C47647890C94}" dt="2021-07-08T12:50:54.377" v="6176"/>
          <ac:spMkLst>
            <pc:docMk/>
            <pc:sldMk cId="3615266187" sldId="419"/>
            <ac:spMk id="27" creationId="{C0A609B7-52D5-A540-8F06-CCD1A6429CA4}"/>
          </ac:spMkLst>
        </pc:spChg>
        <pc:grpChg chg="add mod">
          <ac:chgData name="Shepard, Rebecca" userId="9a00f0a6-1291-41bf-a9d7-55e3d1aa879b" providerId="ADAL" clId="{1009C23C-CE52-C642-A89A-C47647890C94}" dt="2021-07-08T09:43:13.757" v="5594" actId="14100"/>
          <ac:grpSpMkLst>
            <pc:docMk/>
            <pc:sldMk cId="3615266187" sldId="419"/>
            <ac:grpSpMk id="14" creationId="{4A602DD6-FDE2-9940-A19E-097F146B30EE}"/>
          </ac:grpSpMkLst>
        </pc:grpChg>
        <pc:grpChg chg="add del mod">
          <ac:chgData name="Shepard, Rebecca" userId="9a00f0a6-1291-41bf-a9d7-55e3d1aa879b" providerId="ADAL" clId="{1009C23C-CE52-C642-A89A-C47647890C94}" dt="2021-07-08T12:50:49.793" v="6174" actId="478"/>
          <ac:grpSpMkLst>
            <pc:docMk/>
            <pc:sldMk cId="3615266187" sldId="419"/>
            <ac:grpSpMk id="19" creationId="{A4E1F924-52C2-0747-A046-D291987933AA}"/>
          </ac:grpSpMkLst>
        </pc:grpChg>
        <pc:grpChg chg="del mod">
          <ac:chgData name="Shepard, Rebecca" userId="9a00f0a6-1291-41bf-a9d7-55e3d1aa879b" providerId="ADAL" clId="{1009C23C-CE52-C642-A89A-C47647890C94}" dt="2021-07-08T12:50:57.975" v="6178" actId="478"/>
          <ac:grpSpMkLst>
            <pc:docMk/>
            <pc:sldMk cId="3615266187" sldId="419"/>
            <ac:grpSpMk id="22" creationId="{D7779591-F8F8-9440-9B30-1D1DF3F91363}"/>
          </ac:grpSpMkLst>
        </pc:grpChg>
        <pc:grpChg chg="add mod">
          <ac:chgData name="Shepard, Rebecca" userId="9a00f0a6-1291-41bf-a9d7-55e3d1aa879b" providerId="ADAL" clId="{1009C23C-CE52-C642-A89A-C47647890C94}" dt="2021-07-08T12:50:54.377" v="6176"/>
          <ac:grpSpMkLst>
            <pc:docMk/>
            <pc:sldMk cId="3615266187" sldId="419"/>
            <ac:grpSpMk id="23" creationId="{A41ED8CE-9E1A-AA4B-AE34-333D593C6EBD}"/>
          </ac:grpSpMkLst>
        </pc:grpChg>
        <pc:graphicFrameChg chg="add mod">
          <ac:chgData name="Shepard, Rebecca" userId="9a00f0a6-1291-41bf-a9d7-55e3d1aa879b" providerId="ADAL" clId="{1009C23C-CE52-C642-A89A-C47647890C94}" dt="2021-07-08T09:22:17.774" v="5270"/>
          <ac:graphicFrameMkLst>
            <pc:docMk/>
            <pc:sldMk cId="3615266187" sldId="419"/>
            <ac:graphicFrameMk id="8" creationId="{B9C5C0FE-29C6-234A-BD2C-D94F264E51C5}"/>
          </ac:graphicFrameMkLst>
        </pc:graphicFrameChg>
        <pc:graphicFrameChg chg="add del mod">
          <ac:chgData name="Shepard, Rebecca" userId="9a00f0a6-1291-41bf-a9d7-55e3d1aa879b" providerId="ADAL" clId="{1009C23C-CE52-C642-A89A-C47647890C94}" dt="2021-07-08T09:23:00.990" v="5288" actId="478"/>
          <ac:graphicFrameMkLst>
            <pc:docMk/>
            <pc:sldMk cId="3615266187" sldId="419"/>
            <ac:graphicFrameMk id="9" creationId="{B9C5C0FE-29C6-234A-BD2C-D94F264E51C5}"/>
          </ac:graphicFrameMkLst>
        </pc:graphicFrameChg>
        <pc:graphicFrameChg chg="del">
          <ac:chgData name="Shepard, Rebecca" userId="9a00f0a6-1291-41bf-a9d7-55e3d1aa879b" providerId="ADAL" clId="{1009C23C-CE52-C642-A89A-C47647890C94}" dt="2021-07-07T18:01:46.261" v="5235" actId="478"/>
          <ac:graphicFrameMkLst>
            <pc:docMk/>
            <pc:sldMk cId="3615266187" sldId="419"/>
            <ac:graphicFrameMk id="10" creationId="{E2F4242C-DFCB-D848-A1CB-A78D7FC87EF2}"/>
          </ac:graphicFrameMkLst>
        </pc:graphicFrameChg>
        <pc:graphicFrameChg chg="add mod">
          <ac:chgData name="Shepard, Rebecca" userId="9a00f0a6-1291-41bf-a9d7-55e3d1aa879b" providerId="ADAL" clId="{1009C23C-CE52-C642-A89A-C47647890C94}" dt="2021-07-08T09:23:15.296" v="5291"/>
          <ac:graphicFrameMkLst>
            <pc:docMk/>
            <pc:sldMk cId="3615266187" sldId="419"/>
            <ac:graphicFrameMk id="11" creationId="{B9C5C0FE-29C6-234A-BD2C-D94F264E51C5}"/>
          </ac:graphicFrameMkLst>
        </pc:graphicFrameChg>
        <pc:graphicFrameChg chg="add del mod">
          <ac:chgData name="Shepard, Rebecca" userId="9a00f0a6-1291-41bf-a9d7-55e3d1aa879b" providerId="ADAL" clId="{1009C23C-CE52-C642-A89A-C47647890C94}" dt="2021-07-08T09:29:42.389" v="5430" actId="478"/>
          <ac:graphicFrameMkLst>
            <pc:docMk/>
            <pc:sldMk cId="3615266187" sldId="419"/>
            <ac:graphicFrameMk id="12" creationId="{B9C5C0FE-29C6-234A-BD2C-D94F264E51C5}"/>
          </ac:graphicFrameMkLst>
        </pc:graphicFrameChg>
        <pc:graphicFrameChg chg="add mod modGraphic">
          <ac:chgData name="Shepard, Rebecca" userId="9a00f0a6-1291-41bf-a9d7-55e3d1aa879b" providerId="ADAL" clId="{1009C23C-CE52-C642-A89A-C47647890C94}" dt="2021-07-08T12:52:41.452" v="6201" actId="2711"/>
          <ac:graphicFrameMkLst>
            <pc:docMk/>
            <pc:sldMk cId="3615266187" sldId="419"/>
            <ac:graphicFrameMk id="13" creationId="{C376BE98-80C5-1442-B93D-CDB60DE0A83D}"/>
          </ac:graphicFrameMkLst>
        </pc:graphicFrameChg>
        <pc:graphicFrameChg chg="add mod">
          <ac:chgData name="Shepard, Rebecca" userId="9a00f0a6-1291-41bf-a9d7-55e3d1aa879b" providerId="ADAL" clId="{1009C23C-CE52-C642-A89A-C47647890C94}" dt="2021-07-08T09:29:45.335" v="5433"/>
          <ac:graphicFrameMkLst>
            <pc:docMk/>
            <pc:sldMk cId="3615266187" sldId="419"/>
            <ac:graphicFrameMk id="20" creationId="{FBC9ACAC-92EB-CF48-A1BA-A882CD9CCE2D}"/>
          </ac:graphicFrameMkLst>
        </pc:graphicFrameChg>
        <pc:graphicFrameChg chg="add del mod">
          <ac:chgData name="Shepard, Rebecca" userId="9a00f0a6-1291-41bf-a9d7-55e3d1aa879b" providerId="ADAL" clId="{1009C23C-CE52-C642-A89A-C47647890C94}" dt="2021-07-08T09:41:35.105" v="5500" actId="478"/>
          <ac:graphicFrameMkLst>
            <pc:docMk/>
            <pc:sldMk cId="3615266187" sldId="419"/>
            <ac:graphicFrameMk id="21" creationId="{FBC9ACAC-92EB-CF48-A1BA-A882CD9CCE2D}"/>
          </ac:graphicFrameMkLst>
        </pc:graphicFrameChg>
        <pc:graphicFrameChg chg="add del mod">
          <ac:chgData name="Shepard, Rebecca" userId="9a00f0a6-1291-41bf-a9d7-55e3d1aa879b" providerId="ADAL" clId="{1009C23C-CE52-C642-A89A-C47647890C94}" dt="2021-07-08T09:33:38.740" v="5448" actId="478"/>
          <ac:graphicFrameMkLst>
            <pc:docMk/>
            <pc:sldMk cId="3615266187" sldId="419"/>
            <ac:graphicFrameMk id="23" creationId="{6A459E19-D138-AA4B-B62B-B35B6118DBE6}"/>
          </ac:graphicFrameMkLst>
        </pc:graphicFrameChg>
        <pc:graphicFrameChg chg="add mod">
          <ac:chgData name="Shepard, Rebecca" userId="9a00f0a6-1291-41bf-a9d7-55e3d1aa879b" providerId="ADAL" clId="{1009C23C-CE52-C642-A89A-C47647890C94}" dt="2021-07-08T09:33:42.083" v="5451"/>
          <ac:graphicFrameMkLst>
            <pc:docMk/>
            <pc:sldMk cId="3615266187" sldId="419"/>
            <ac:graphicFrameMk id="25" creationId="{6A459E19-D138-AA4B-B62B-B35B6118DBE6}"/>
          </ac:graphicFrameMkLst>
        </pc:graphicFrameChg>
        <pc:graphicFrameChg chg="add del mod">
          <ac:chgData name="Shepard, Rebecca" userId="9a00f0a6-1291-41bf-a9d7-55e3d1aa879b" providerId="ADAL" clId="{1009C23C-CE52-C642-A89A-C47647890C94}" dt="2021-07-08T09:35:24.453" v="5466" actId="478"/>
          <ac:graphicFrameMkLst>
            <pc:docMk/>
            <pc:sldMk cId="3615266187" sldId="419"/>
            <ac:graphicFrameMk id="27" creationId="{6A459E19-D138-AA4B-B62B-B35B6118DBE6}"/>
          </ac:graphicFrameMkLst>
        </pc:graphicFrameChg>
        <pc:graphicFrameChg chg="add mod">
          <ac:chgData name="Shepard, Rebecca" userId="9a00f0a6-1291-41bf-a9d7-55e3d1aa879b" providerId="ADAL" clId="{1009C23C-CE52-C642-A89A-C47647890C94}" dt="2021-07-08T09:35:28.133" v="5469"/>
          <ac:graphicFrameMkLst>
            <pc:docMk/>
            <pc:sldMk cId="3615266187" sldId="419"/>
            <ac:graphicFrameMk id="28" creationId="{6A459E19-D138-AA4B-B62B-B35B6118DBE6}"/>
          </ac:graphicFrameMkLst>
        </pc:graphicFrameChg>
        <pc:graphicFrameChg chg="add del mod">
          <ac:chgData name="Shepard, Rebecca" userId="9a00f0a6-1291-41bf-a9d7-55e3d1aa879b" providerId="ADAL" clId="{1009C23C-CE52-C642-A89A-C47647890C94}" dt="2021-07-08T09:36:02.533" v="5480" actId="478"/>
          <ac:graphicFrameMkLst>
            <pc:docMk/>
            <pc:sldMk cId="3615266187" sldId="419"/>
            <ac:graphicFrameMk id="29" creationId="{6A459E19-D138-AA4B-B62B-B35B6118DBE6}"/>
          </ac:graphicFrameMkLst>
        </pc:graphicFrameChg>
        <pc:graphicFrameChg chg="add mod">
          <ac:chgData name="Shepard, Rebecca" userId="9a00f0a6-1291-41bf-a9d7-55e3d1aa879b" providerId="ADAL" clId="{1009C23C-CE52-C642-A89A-C47647890C94}" dt="2021-07-08T09:36:52.323" v="5484"/>
          <ac:graphicFrameMkLst>
            <pc:docMk/>
            <pc:sldMk cId="3615266187" sldId="419"/>
            <ac:graphicFrameMk id="30" creationId="{6A459E19-D138-AA4B-B62B-B35B6118DBE6}"/>
          </ac:graphicFrameMkLst>
        </pc:graphicFrameChg>
        <pc:graphicFrameChg chg="add del mod">
          <ac:chgData name="Shepard, Rebecca" userId="9a00f0a6-1291-41bf-a9d7-55e3d1aa879b" providerId="ADAL" clId="{1009C23C-CE52-C642-A89A-C47647890C94}" dt="2021-07-08T09:37:10.074" v="5488" actId="478"/>
          <ac:graphicFrameMkLst>
            <pc:docMk/>
            <pc:sldMk cId="3615266187" sldId="419"/>
            <ac:graphicFrameMk id="31" creationId="{6A459E19-D138-AA4B-B62B-B35B6118DBE6}"/>
          </ac:graphicFrameMkLst>
        </pc:graphicFrameChg>
        <pc:graphicFrameChg chg="add mod">
          <ac:chgData name="Shepard, Rebecca" userId="9a00f0a6-1291-41bf-a9d7-55e3d1aa879b" providerId="ADAL" clId="{1009C23C-CE52-C642-A89A-C47647890C94}" dt="2021-07-08T09:41:39.620" v="5503"/>
          <ac:graphicFrameMkLst>
            <pc:docMk/>
            <pc:sldMk cId="3615266187" sldId="419"/>
            <ac:graphicFrameMk id="32" creationId="{FBC9ACAC-92EB-CF48-A1BA-A882CD9CCE2D}"/>
          </ac:graphicFrameMkLst>
        </pc:graphicFrameChg>
        <pc:graphicFrameChg chg="add mod">
          <ac:chgData name="Shepard, Rebecca" userId="9a00f0a6-1291-41bf-a9d7-55e3d1aa879b" providerId="ADAL" clId="{1009C23C-CE52-C642-A89A-C47647890C94}" dt="2021-07-08T09:51:52.626" v="5626" actId="14100"/>
          <ac:graphicFrameMkLst>
            <pc:docMk/>
            <pc:sldMk cId="3615266187" sldId="419"/>
            <ac:graphicFrameMk id="33" creationId="{FBC9ACAC-92EB-CF48-A1BA-A882CD9CCE2D}"/>
          </ac:graphicFrameMkLst>
        </pc:graphicFrameChg>
        <pc:cxnChg chg="mod">
          <ac:chgData name="Shepard, Rebecca" userId="9a00f0a6-1291-41bf-a9d7-55e3d1aa879b" providerId="ADAL" clId="{1009C23C-CE52-C642-A89A-C47647890C94}" dt="2021-07-08T12:40:51.333" v="6010"/>
          <ac:cxnSpMkLst>
            <pc:docMk/>
            <pc:sldMk cId="3615266187" sldId="419"/>
            <ac:cxnSpMk id="20" creationId="{8FC3E6D0-6A0B-1B4A-A820-E6A76EC82419}"/>
          </ac:cxnSpMkLst>
        </pc:cxnChg>
        <pc:cxnChg chg="mod">
          <ac:chgData name="Shepard, Rebecca" userId="9a00f0a6-1291-41bf-a9d7-55e3d1aa879b" providerId="ADAL" clId="{1009C23C-CE52-C642-A89A-C47647890C94}" dt="2021-07-07T18:02:17.414" v="5236"/>
          <ac:cxnSpMkLst>
            <pc:docMk/>
            <pc:sldMk cId="3615266187" sldId="419"/>
            <ac:cxnSpMk id="24" creationId="{AC090CAA-58D7-E14B-888A-C8565498E365}"/>
          </ac:cxnSpMkLst>
        </pc:cxnChg>
        <pc:cxnChg chg="mod">
          <ac:chgData name="Shepard, Rebecca" userId="9a00f0a6-1291-41bf-a9d7-55e3d1aa879b" providerId="ADAL" clId="{1009C23C-CE52-C642-A89A-C47647890C94}" dt="2021-07-08T12:50:54.377" v="6176"/>
          <ac:cxnSpMkLst>
            <pc:docMk/>
            <pc:sldMk cId="3615266187" sldId="419"/>
            <ac:cxnSpMk id="25" creationId="{8E209BE2-AA13-7548-8CD9-BC57C8C24F0F}"/>
          </ac:cxnSpMkLst>
        </pc:cxnChg>
      </pc:sldChg>
      <pc:sldChg chg="addSp delSp modSp add mod">
        <pc:chgData name="Shepard, Rebecca" userId="9a00f0a6-1291-41bf-a9d7-55e3d1aa879b" providerId="ADAL" clId="{1009C23C-CE52-C642-A89A-C47647890C94}" dt="2021-07-12T16:46:01.611" v="8147" actId="207"/>
        <pc:sldMkLst>
          <pc:docMk/>
          <pc:sldMk cId="4044654590" sldId="420"/>
        </pc:sldMkLst>
        <pc:spChg chg="mod">
          <ac:chgData name="Shepard, Rebecca" userId="9a00f0a6-1291-41bf-a9d7-55e3d1aa879b" providerId="ADAL" clId="{1009C23C-CE52-C642-A89A-C47647890C94}" dt="2021-07-08T12:40:59.466" v="6012"/>
          <ac:spMkLst>
            <pc:docMk/>
            <pc:sldMk cId="4044654590" sldId="420"/>
            <ac:spMk id="10" creationId="{ABFD4C55-D3FC-2B4A-A5B3-3A1DE03FA1E2}"/>
          </ac:spMkLst>
        </pc:spChg>
        <pc:spChg chg="mod">
          <ac:chgData name="Shepard, Rebecca" userId="9a00f0a6-1291-41bf-a9d7-55e3d1aa879b" providerId="ADAL" clId="{1009C23C-CE52-C642-A89A-C47647890C94}" dt="2021-07-08T12:57:36.183" v="6236"/>
          <ac:spMkLst>
            <pc:docMk/>
            <pc:sldMk cId="4044654590" sldId="420"/>
            <ac:spMk id="13" creationId="{01ED977E-72F6-0946-8783-C90B2405CFBA}"/>
          </ac:spMkLst>
        </pc:spChg>
        <pc:spChg chg="mod">
          <ac:chgData name="Shepard, Rebecca" userId="9a00f0a6-1291-41bf-a9d7-55e3d1aa879b" providerId="ADAL" clId="{1009C23C-CE52-C642-A89A-C47647890C94}" dt="2021-07-08T09:52:37.044" v="5627"/>
          <ac:spMkLst>
            <pc:docMk/>
            <pc:sldMk cId="4044654590" sldId="420"/>
            <ac:spMk id="26" creationId="{1B2B30ED-A5AC-E54A-B5CA-4BA2767296E0}"/>
          </ac:spMkLst>
        </pc:spChg>
        <pc:grpChg chg="add del mod">
          <ac:chgData name="Shepard, Rebecca" userId="9a00f0a6-1291-41bf-a9d7-55e3d1aa879b" providerId="ADAL" clId="{1009C23C-CE52-C642-A89A-C47647890C94}" dt="2021-07-08T12:57:31.644" v="6234" actId="478"/>
          <ac:grpSpMkLst>
            <pc:docMk/>
            <pc:sldMk cId="4044654590" sldId="420"/>
            <ac:grpSpMk id="8" creationId="{DE006846-7D5B-E642-9AC6-96563E2D7B2B}"/>
          </ac:grpSpMkLst>
        </pc:grpChg>
        <pc:grpChg chg="add mod">
          <ac:chgData name="Shepard, Rebecca" userId="9a00f0a6-1291-41bf-a9d7-55e3d1aa879b" providerId="ADAL" clId="{1009C23C-CE52-C642-A89A-C47647890C94}" dt="2021-07-08T12:57:32.140" v="6235"/>
          <ac:grpSpMkLst>
            <pc:docMk/>
            <pc:sldMk cId="4044654590" sldId="420"/>
            <ac:grpSpMk id="11" creationId="{58959898-EC32-554C-9DA2-FED8B9C88E14}"/>
          </ac:grpSpMkLst>
        </pc:grpChg>
        <pc:grpChg chg="del">
          <ac:chgData name="Shepard, Rebecca" userId="9a00f0a6-1291-41bf-a9d7-55e3d1aa879b" providerId="ADAL" clId="{1009C23C-CE52-C642-A89A-C47647890C94}" dt="2021-07-08T09:37:22.711" v="5495" actId="478"/>
          <ac:grpSpMkLst>
            <pc:docMk/>
            <pc:sldMk cId="4044654590" sldId="420"/>
            <ac:grpSpMk id="14" creationId="{4A602DD6-FDE2-9940-A19E-097F146B30EE}"/>
          </ac:grpSpMkLst>
        </pc:grpChg>
        <pc:grpChg chg="del mod">
          <ac:chgData name="Shepard, Rebecca" userId="9a00f0a6-1291-41bf-a9d7-55e3d1aa879b" providerId="ADAL" clId="{1009C23C-CE52-C642-A89A-C47647890C94}" dt="2021-07-08T12:57:38.488" v="6238" actId="478"/>
          <ac:grpSpMkLst>
            <pc:docMk/>
            <pc:sldMk cId="4044654590" sldId="420"/>
            <ac:grpSpMk id="22" creationId="{D7779591-F8F8-9440-9B30-1D1DF3F91363}"/>
          </ac:grpSpMkLst>
        </pc:grpChg>
        <pc:graphicFrameChg chg="del mod modGraphic">
          <ac:chgData name="Shepard, Rebecca" userId="9a00f0a6-1291-41bf-a9d7-55e3d1aa879b" providerId="ADAL" clId="{1009C23C-CE52-C642-A89A-C47647890C94}" dt="2021-07-08T09:37:31.305" v="5498" actId="478"/>
          <ac:graphicFrameMkLst>
            <pc:docMk/>
            <pc:sldMk cId="4044654590" sldId="420"/>
            <ac:graphicFrameMk id="13" creationId="{C376BE98-80C5-1442-B93D-CDB60DE0A83D}"/>
          </ac:graphicFrameMkLst>
        </pc:graphicFrameChg>
        <pc:graphicFrameChg chg="add mod">
          <ac:chgData name="Shepard, Rebecca" userId="9a00f0a6-1291-41bf-a9d7-55e3d1aa879b" providerId="ADAL" clId="{1009C23C-CE52-C642-A89A-C47647890C94}" dt="2021-07-08T09:47:40.101" v="5610"/>
          <ac:graphicFrameMkLst>
            <pc:docMk/>
            <pc:sldMk cId="4044654590" sldId="420"/>
            <ac:graphicFrameMk id="20" creationId="{6A459E19-D138-AA4B-B62B-B35B6118DBE6}"/>
          </ac:graphicFrameMkLst>
        </pc:graphicFrameChg>
        <pc:graphicFrameChg chg="del">
          <ac:chgData name="Shepard, Rebecca" userId="9a00f0a6-1291-41bf-a9d7-55e3d1aa879b" providerId="ADAL" clId="{1009C23C-CE52-C642-A89A-C47647890C94}" dt="2021-07-08T09:37:17.854" v="5493" actId="478"/>
          <ac:graphicFrameMkLst>
            <pc:docMk/>
            <pc:sldMk cId="4044654590" sldId="420"/>
            <ac:graphicFrameMk id="21" creationId="{FBC9ACAC-92EB-CF48-A1BA-A882CD9CCE2D}"/>
          </ac:graphicFrameMkLst>
        </pc:graphicFrameChg>
        <pc:graphicFrameChg chg="add mod">
          <ac:chgData name="Shepard, Rebecca" userId="9a00f0a6-1291-41bf-a9d7-55e3d1aa879b" providerId="ADAL" clId="{1009C23C-CE52-C642-A89A-C47647890C94}" dt="2021-07-12T16:46:01.611" v="8147" actId="207"/>
          <ac:graphicFrameMkLst>
            <pc:docMk/>
            <pc:sldMk cId="4044654590" sldId="420"/>
            <ac:graphicFrameMk id="23" creationId="{6A459E19-D138-AA4B-B62B-B35B6118DBE6}"/>
          </ac:graphicFrameMkLst>
        </pc:graphicFrameChg>
        <pc:cxnChg chg="mod">
          <ac:chgData name="Shepard, Rebecca" userId="9a00f0a6-1291-41bf-a9d7-55e3d1aa879b" providerId="ADAL" clId="{1009C23C-CE52-C642-A89A-C47647890C94}" dt="2021-07-08T12:40:59.466" v="6012"/>
          <ac:cxnSpMkLst>
            <pc:docMk/>
            <pc:sldMk cId="4044654590" sldId="420"/>
            <ac:cxnSpMk id="9" creationId="{9D12C9DD-D92E-9540-B844-F090336DDCB6}"/>
          </ac:cxnSpMkLst>
        </pc:cxnChg>
        <pc:cxnChg chg="mod">
          <ac:chgData name="Shepard, Rebecca" userId="9a00f0a6-1291-41bf-a9d7-55e3d1aa879b" providerId="ADAL" clId="{1009C23C-CE52-C642-A89A-C47647890C94}" dt="2021-07-08T12:57:32.140" v="6235"/>
          <ac:cxnSpMkLst>
            <pc:docMk/>
            <pc:sldMk cId="4044654590" sldId="420"/>
            <ac:cxnSpMk id="12" creationId="{662141C4-9452-B24D-BA99-0FA7F406456B}"/>
          </ac:cxnSpMkLst>
        </pc:cxnChg>
        <pc:cxnChg chg="mod">
          <ac:chgData name="Shepard, Rebecca" userId="9a00f0a6-1291-41bf-a9d7-55e3d1aa879b" providerId="ADAL" clId="{1009C23C-CE52-C642-A89A-C47647890C94}" dt="2021-07-08T09:52:37.044" v="5627"/>
          <ac:cxnSpMkLst>
            <pc:docMk/>
            <pc:sldMk cId="4044654590" sldId="420"/>
            <ac:cxnSpMk id="24" creationId="{AC090CAA-58D7-E14B-888A-C8565498E365}"/>
          </ac:cxnSpMkLst>
        </pc:cxnChg>
      </pc:sldChg>
      <pc:sldChg chg="addSp delSp modSp add mod">
        <pc:chgData name="Shepard, Rebecca" userId="9a00f0a6-1291-41bf-a9d7-55e3d1aa879b" providerId="ADAL" clId="{1009C23C-CE52-C642-A89A-C47647890C94}" dt="2021-07-08T15:14:31.421" v="6963" actId="27918"/>
        <pc:sldMkLst>
          <pc:docMk/>
          <pc:sldMk cId="682100865" sldId="421"/>
        </pc:sldMkLst>
        <pc:spChg chg="mod">
          <ac:chgData name="Shepard, Rebecca" userId="9a00f0a6-1291-41bf-a9d7-55e3d1aa879b" providerId="ADAL" clId="{1009C23C-CE52-C642-A89A-C47647890C94}" dt="2021-07-08T11:38:49.226" v="5879" actId="20577"/>
          <ac:spMkLst>
            <pc:docMk/>
            <pc:sldMk cId="682100865" sldId="421"/>
            <ac:spMk id="19" creationId="{760BB522-5E35-8141-BAC5-9A7F5D0AC796}"/>
          </ac:spMkLst>
        </pc:spChg>
        <pc:spChg chg="mod">
          <ac:chgData name="Shepard, Rebecca" userId="9a00f0a6-1291-41bf-a9d7-55e3d1aa879b" providerId="ADAL" clId="{1009C23C-CE52-C642-A89A-C47647890C94}" dt="2021-07-08T11:39:21.239" v="5956" actId="20577"/>
          <ac:spMkLst>
            <pc:docMk/>
            <pc:sldMk cId="682100865" sldId="421"/>
            <ac:spMk id="20" creationId="{5C290C56-28F0-FB44-82A3-4A84A713ECD6}"/>
          </ac:spMkLst>
        </pc:spChg>
        <pc:spChg chg="mod">
          <ac:chgData name="Shepard, Rebecca" userId="9a00f0a6-1291-41bf-a9d7-55e3d1aa879b" providerId="ADAL" clId="{1009C23C-CE52-C642-A89A-C47647890C94}" dt="2021-07-08T11:39:00.010" v="5915" actId="20577"/>
          <ac:spMkLst>
            <pc:docMk/>
            <pc:sldMk cId="682100865" sldId="421"/>
            <ac:spMk id="21" creationId="{97C1E301-80B9-4949-866C-140400D31BD3}"/>
          </ac:spMkLst>
        </pc:spChg>
        <pc:spChg chg="add del mod">
          <ac:chgData name="Shepard, Rebecca" userId="9a00f0a6-1291-41bf-a9d7-55e3d1aa879b" providerId="ADAL" clId="{1009C23C-CE52-C642-A89A-C47647890C94}" dt="2021-07-08T11:39:15.205" v="5933" actId="20577"/>
          <ac:spMkLst>
            <pc:docMk/>
            <pc:sldMk cId="682100865" sldId="421"/>
            <ac:spMk id="23" creationId="{50F26B95-0222-9041-AA21-606037CB2602}"/>
          </ac:spMkLst>
        </pc:spChg>
        <pc:spChg chg="mod">
          <ac:chgData name="Shepard, Rebecca" userId="9a00f0a6-1291-41bf-a9d7-55e3d1aa879b" providerId="ADAL" clId="{1009C23C-CE52-C642-A89A-C47647890C94}" dt="2021-07-08T11:40:25.796" v="5957"/>
          <ac:spMkLst>
            <pc:docMk/>
            <pc:sldMk cId="682100865" sldId="421"/>
            <ac:spMk id="26" creationId="{1B2B30ED-A5AC-E54A-B5CA-4BA2767296E0}"/>
          </ac:spMkLst>
        </pc:spChg>
        <pc:spChg chg="mod">
          <ac:chgData name="Shepard, Rebecca" userId="9a00f0a6-1291-41bf-a9d7-55e3d1aa879b" providerId="ADAL" clId="{1009C23C-CE52-C642-A89A-C47647890C94}" dt="2021-07-08T12:41:04.944" v="6015"/>
          <ac:spMkLst>
            <pc:docMk/>
            <pc:sldMk cId="682100865" sldId="421"/>
            <ac:spMk id="28" creationId="{94390E67-AB98-9D48-AC8B-BB944CDFA322}"/>
          </ac:spMkLst>
        </pc:spChg>
        <pc:spChg chg="mod">
          <ac:chgData name="Shepard, Rebecca" userId="9a00f0a6-1291-41bf-a9d7-55e3d1aa879b" providerId="ADAL" clId="{1009C23C-CE52-C642-A89A-C47647890C94}" dt="2021-07-08T12:51:15.347" v="6181"/>
          <ac:spMkLst>
            <pc:docMk/>
            <pc:sldMk cId="682100865" sldId="421"/>
            <ac:spMk id="31" creationId="{F72A1926-5721-0441-8D3D-4BDCDF7F2EB8}"/>
          </ac:spMkLst>
        </pc:spChg>
        <pc:grpChg chg="add mod">
          <ac:chgData name="Shepard, Rebecca" userId="9a00f0a6-1291-41bf-a9d7-55e3d1aa879b" providerId="ADAL" clId="{1009C23C-CE52-C642-A89A-C47647890C94}" dt="2021-07-08T12:37:26.618" v="5982" actId="1076"/>
          <ac:grpSpMkLst>
            <pc:docMk/>
            <pc:sldMk cId="682100865" sldId="421"/>
            <ac:grpSpMk id="18" creationId="{9513B9E5-B948-DE4F-831A-12A1FC72A5E3}"/>
          </ac:grpSpMkLst>
        </pc:grpChg>
        <pc:grpChg chg="del mod">
          <ac:chgData name="Shepard, Rebecca" userId="9a00f0a6-1291-41bf-a9d7-55e3d1aa879b" providerId="ADAL" clId="{1009C23C-CE52-C642-A89A-C47647890C94}" dt="2021-07-08T12:51:16.895" v="6182" actId="478"/>
          <ac:grpSpMkLst>
            <pc:docMk/>
            <pc:sldMk cId="682100865" sldId="421"/>
            <ac:grpSpMk id="22" creationId="{D7779591-F8F8-9440-9B30-1D1DF3F91363}"/>
          </ac:grpSpMkLst>
        </pc:grpChg>
        <pc:grpChg chg="add del mod">
          <ac:chgData name="Shepard, Rebecca" userId="9a00f0a6-1291-41bf-a9d7-55e3d1aa879b" providerId="ADAL" clId="{1009C23C-CE52-C642-A89A-C47647890C94}" dt="2021-07-08T12:51:11.317" v="6179" actId="478"/>
          <ac:grpSpMkLst>
            <pc:docMk/>
            <pc:sldMk cId="682100865" sldId="421"/>
            <ac:grpSpMk id="25" creationId="{BB9AAE71-F6A4-A54D-90E7-AA0038C9923A}"/>
          </ac:grpSpMkLst>
        </pc:grpChg>
        <pc:grpChg chg="add mod">
          <ac:chgData name="Shepard, Rebecca" userId="9a00f0a6-1291-41bf-a9d7-55e3d1aa879b" providerId="ADAL" clId="{1009C23C-CE52-C642-A89A-C47647890C94}" dt="2021-07-08T12:51:11.736" v="6180"/>
          <ac:grpSpMkLst>
            <pc:docMk/>
            <pc:sldMk cId="682100865" sldId="421"/>
            <ac:grpSpMk id="29" creationId="{8BBC24F7-39C5-3940-B258-5304EF8E2E32}"/>
          </ac:grpSpMkLst>
        </pc:grpChg>
        <pc:graphicFrameChg chg="add mod">
          <ac:chgData name="Shepard, Rebecca" userId="9a00f0a6-1291-41bf-a9d7-55e3d1aa879b" providerId="ADAL" clId="{1009C23C-CE52-C642-A89A-C47647890C94}" dt="2021-07-08T11:22:41.275" v="5734"/>
          <ac:graphicFrameMkLst>
            <pc:docMk/>
            <pc:sldMk cId="682100865" sldId="421"/>
            <ac:graphicFrameMk id="8" creationId="{0438CBE4-7572-D245-9442-4D08F107FD8A}"/>
          </ac:graphicFrameMkLst>
        </pc:graphicFrameChg>
        <pc:graphicFrameChg chg="add mod">
          <ac:chgData name="Shepard, Rebecca" userId="9a00f0a6-1291-41bf-a9d7-55e3d1aa879b" providerId="ADAL" clId="{1009C23C-CE52-C642-A89A-C47647890C94}" dt="2021-07-08T10:55:34.416" v="5637"/>
          <ac:graphicFrameMkLst>
            <pc:docMk/>
            <pc:sldMk cId="682100865" sldId="421"/>
            <ac:graphicFrameMk id="8" creationId="{BDBAA7D0-F53E-354E-BBA3-920C16499A23}"/>
          </ac:graphicFrameMkLst>
        </pc:graphicFrameChg>
        <pc:graphicFrameChg chg="add del mod">
          <ac:chgData name="Shepard, Rebecca" userId="9a00f0a6-1291-41bf-a9d7-55e3d1aa879b" providerId="ADAL" clId="{1009C23C-CE52-C642-A89A-C47647890C94}" dt="2021-07-08T11:27:15.100" v="5779" actId="478"/>
          <ac:graphicFrameMkLst>
            <pc:docMk/>
            <pc:sldMk cId="682100865" sldId="421"/>
            <ac:graphicFrameMk id="9" creationId="{0438CBE4-7572-D245-9442-4D08F107FD8A}"/>
          </ac:graphicFrameMkLst>
        </pc:graphicFrameChg>
        <pc:graphicFrameChg chg="add del mod">
          <ac:chgData name="Shepard, Rebecca" userId="9a00f0a6-1291-41bf-a9d7-55e3d1aa879b" providerId="ADAL" clId="{1009C23C-CE52-C642-A89A-C47647890C94}" dt="2021-07-08T11:19:22.812" v="5703" actId="478"/>
          <ac:graphicFrameMkLst>
            <pc:docMk/>
            <pc:sldMk cId="682100865" sldId="421"/>
            <ac:graphicFrameMk id="9" creationId="{BDBAA7D0-F53E-354E-BBA3-920C16499A23}"/>
          </ac:graphicFrameMkLst>
        </pc:graphicFrameChg>
        <pc:graphicFrameChg chg="add mod">
          <ac:chgData name="Shepard, Rebecca" userId="9a00f0a6-1291-41bf-a9d7-55e3d1aa879b" providerId="ADAL" clId="{1009C23C-CE52-C642-A89A-C47647890C94}" dt="2021-07-08T11:34:22.970" v="5783"/>
          <ac:graphicFrameMkLst>
            <pc:docMk/>
            <pc:sldMk cId="682100865" sldId="421"/>
            <ac:graphicFrameMk id="10" creationId="{9CBCC49E-C015-CF4B-9891-5C82FC2F8EC5}"/>
          </ac:graphicFrameMkLst>
        </pc:graphicFrameChg>
        <pc:graphicFrameChg chg="add mod">
          <ac:chgData name="Shepard, Rebecca" userId="9a00f0a6-1291-41bf-a9d7-55e3d1aa879b" providerId="ADAL" clId="{1009C23C-CE52-C642-A89A-C47647890C94}" dt="2021-07-08T11:19:29.930" v="5706"/>
          <ac:graphicFrameMkLst>
            <pc:docMk/>
            <pc:sldMk cId="682100865" sldId="421"/>
            <ac:graphicFrameMk id="10" creationId="{BDBAA7D0-F53E-354E-BBA3-920C16499A23}"/>
          </ac:graphicFrameMkLst>
        </pc:graphicFrameChg>
        <pc:graphicFrameChg chg="add del mod">
          <ac:chgData name="Shepard, Rebecca" userId="9a00f0a6-1291-41bf-a9d7-55e3d1aa879b" providerId="ADAL" clId="{1009C23C-CE52-C642-A89A-C47647890C94}" dt="2021-07-08T11:27:18.519" v="5780" actId="478"/>
          <ac:graphicFrameMkLst>
            <pc:docMk/>
            <pc:sldMk cId="682100865" sldId="421"/>
            <ac:graphicFrameMk id="11" creationId="{BDBAA7D0-F53E-354E-BBA3-920C16499A23}"/>
          </ac:graphicFrameMkLst>
        </pc:graphicFrameChg>
        <pc:graphicFrameChg chg="add del mod">
          <ac:chgData name="Shepard, Rebecca" userId="9a00f0a6-1291-41bf-a9d7-55e3d1aa879b" providerId="ADAL" clId="{1009C23C-CE52-C642-A89A-C47647890C94}" dt="2021-07-08T11:34:32.672" v="5791" actId="478"/>
          <ac:graphicFrameMkLst>
            <pc:docMk/>
            <pc:sldMk cId="682100865" sldId="421"/>
            <ac:graphicFrameMk id="12" creationId="{9CBCC49E-C015-CF4B-9891-5C82FC2F8EC5}"/>
          </ac:graphicFrameMkLst>
        </pc:graphicFrameChg>
        <pc:graphicFrameChg chg="add mod">
          <ac:chgData name="Shepard, Rebecca" userId="9a00f0a6-1291-41bf-a9d7-55e3d1aa879b" providerId="ADAL" clId="{1009C23C-CE52-C642-A89A-C47647890C94}" dt="2021-07-08T11:20:36.881" v="5720"/>
          <ac:graphicFrameMkLst>
            <pc:docMk/>
            <pc:sldMk cId="682100865" sldId="421"/>
            <ac:graphicFrameMk id="12" creationId="{BDBAA7D0-F53E-354E-BBA3-920C16499A23}"/>
          </ac:graphicFrameMkLst>
        </pc:graphicFrameChg>
        <pc:graphicFrameChg chg="add mod">
          <ac:chgData name="Shepard, Rebecca" userId="9a00f0a6-1291-41bf-a9d7-55e3d1aa879b" providerId="ADAL" clId="{1009C23C-CE52-C642-A89A-C47647890C94}" dt="2021-07-08T11:35:09.665" v="5794"/>
          <ac:graphicFrameMkLst>
            <pc:docMk/>
            <pc:sldMk cId="682100865" sldId="421"/>
            <ac:graphicFrameMk id="13" creationId="{80F845AE-13BF-9047-AFFF-F2AC8FA86B25}"/>
          </ac:graphicFrameMkLst>
        </pc:graphicFrameChg>
        <pc:graphicFrameChg chg="add mod">
          <ac:chgData name="Shepard, Rebecca" userId="9a00f0a6-1291-41bf-a9d7-55e3d1aa879b" providerId="ADAL" clId="{1009C23C-CE52-C642-A89A-C47647890C94}" dt="2021-07-08T11:20:40.763" v="5722"/>
          <ac:graphicFrameMkLst>
            <pc:docMk/>
            <pc:sldMk cId="682100865" sldId="421"/>
            <ac:graphicFrameMk id="13" creationId="{BDBAA7D0-F53E-354E-BBA3-920C16499A23}"/>
          </ac:graphicFrameMkLst>
        </pc:graphicFrameChg>
        <pc:graphicFrameChg chg="add del mod">
          <ac:chgData name="Shepard, Rebecca" userId="9a00f0a6-1291-41bf-a9d7-55e3d1aa879b" providerId="ADAL" clId="{1009C23C-CE52-C642-A89A-C47647890C94}" dt="2021-07-08T11:36:29.722" v="5812" actId="478"/>
          <ac:graphicFrameMkLst>
            <pc:docMk/>
            <pc:sldMk cId="682100865" sldId="421"/>
            <ac:graphicFrameMk id="14" creationId="{80F845AE-13BF-9047-AFFF-F2AC8FA86B25}"/>
          </ac:graphicFrameMkLst>
        </pc:graphicFrameChg>
        <pc:graphicFrameChg chg="add del mod">
          <ac:chgData name="Shepard, Rebecca" userId="9a00f0a6-1291-41bf-a9d7-55e3d1aa879b" providerId="ADAL" clId="{1009C23C-CE52-C642-A89A-C47647890C94}" dt="2021-07-08T11:20:57.295" v="5726" actId="478"/>
          <ac:graphicFrameMkLst>
            <pc:docMk/>
            <pc:sldMk cId="682100865" sldId="421"/>
            <ac:graphicFrameMk id="14" creationId="{BDBAA7D0-F53E-354E-BBA3-920C16499A23}"/>
          </ac:graphicFrameMkLst>
        </pc:graphicFrameChg>
        <pc:graphicFrameChg chg="add mod">
          <ac:chgData name="Shepard, Rebecca" userId="9a00f0a6-1291-41bf-a9d7-55e3d1aa879b" providerId="ADAL" clId="{1009C23C-CE52-C642-A89A-C47647890C94}" dt="2021-07-08T11:36:36.550" v="5815"/>
          <ac:graphicFrameMkLst>
            <pc:docMk/>
            <pc:sldMk cId="682100865" sldId="421"/>
            <ac:graphicFrameMk id="15" creationId="{5CDC4865-23C4-C74D-963C-98146D2FB632}"/>
          </ac:graphicFrameMkLst>
        </pc:graphicFrameChg>
        <pc:graphicFrameChg chg="add mod">
          <ac:chgData name="Shepard, Rebecca" userId="9a00f0a6-1291-41bf-a9d7-55e3d1aa879b" providerId="ADAL" clId="{1009C23C-CE52-C642-A89A-C47647890C94}" dt="2021-07-08T11:21:00.894" v="5728"/>
          <ac:graphicFrameMkLst>
            <pc:docMk/>
            <pc:sldMk cId="682100865" sldId="421"/>
            <ac:graphicFrameMk id="15" creationId="{BDBAA7D0-F53E-354E-BBA3-920C16499A23}"/>
          </ac:graphicFrameMkLst>
        </pc:graphicFrameChg>
        <pc:graphicFrameChg chg="add mod">
          <ac:chgData name="Shepard, Rebecca" userId="9a00f0a6-1291-41bf-a9d7-55e3d1aa879b" providerId="ADAL" clId="{1009C23C-CE52-C642-A89A-C47647890C94}" dt="2021-07-08T12:52:13.484" v="6193" actId="14100"/>
          <ac:graphicFrameMkLst>
            <pc:docMk/>
            <pc:sldMk cId="682100865" sldId="421"/>
            <ac:graphicFrameMk id="16" creationId="{5CDC4865-23C4-C74D-963C-98146D2FB632}"/>
          </ac:graphicFrameMkLst>
        </pc:graphicFrameChg>
        <pc:graphicFrameChg chg="add del mod">
          <ac:chgData name="Shepard, Rebecca" userId="9a00f0a6-1291-41bf-a9d7-55e3d1aa879b" providerId="ADAL" clId="{1009C23C-CE52-C642-A89A-C47647890C94}" dt="2021-07-08T11:21:23.183" v="5731" actId="478"/>
          <ac:graphicFrameMkLst>
            <pc:docMk/>
            <pc:sldMk cId="682100865" sldId="421"/>
            <ac:graphicFrameMk id="16" creationId="{BDBAA7D0-F53E-354E-BBA3-920C16499A23}"/>
          </ac:graphicFrameMkLst>
        </pc:graphicFrameChg>
        <pc:graphicFrameChg chg="add mod modGraphic">
          <ac:chgData name="Shepard, Rebecca" userId="9a00f0a6-1291-41bf-a9d7-55e3d1aa879b" providerId="ADAL" clId="{1009C23C-CE52-C642-A89A-C47647890C94}" dt="2021-07-08T14:27:49.971" v="6259" actId="14100"/>
          <ac:graphicFrameMkLst>
            <pc:docMk/>
            <pc:sldMk cId="682100865" sldId="421"/>
            <ac:graphicFrameMk id="17" creationId="{0BA33BFC-3882-0E4E-86A7-C772522433A2}"/>
          </ac:graphicFrameMkLst>
        </pc:graphicFrameChg>
        <pc:graphicFrameChg chg="del">
          <ac:chgData name="Shepard, Rebecca" userId="9a00f0a6-1291-41bf-a9d7-55e3d1aa879b" providerId="ADAL" clId="{1009C23C-CE52-C642-A89A-C47647890C94}" dt="2021-07-08T09:52:52.682" v="5632" actId="478"/>
          <ac:graphicFrameMkLst>
            <pc:docMk/>
            <pc:sldMk cId="682100865" sldId="421"/>
            <ac:graphicFrameMk id="23" creationId="{6A459E19-D138-AA4B-B62B-B35B6118DBE6}"/>
          </ac:graphicFrameMkLst>
        </pc:graphicFrameChg>
        <pc:cxnChg chg="mod">
          <ac:chgData name="Shepard, Rebecca" userId="9a00f0a6-1291-41bf-a9d7-55e3d1aa879b" providerId="ADAL" clId="{1009C23C-CE52-C642-A89A-C47647890C94}" dt="2021-07-08T12:41:04.944" v="6015"/>
          <ac:cxnSpMkLst>
            <pc:docMk/>
            <pc:sldMk cId="682100865" sldId="421"/>
            <ac:cxnSpMk id="27" creationId="{22DE791E-C973-0A4B-86A5-329FA5F8DD37}"/>
          </ac:cxnSpMkLst>
        </pc:cxnChg>
        <pc:cxnChg chg="mod">
          <ac:chgData name="Shepard, Rebecca" userId="9a00f0a6-1291-41bf-a9d7-55e3d1aa879b" providerId="ADAL" clId="{1009C23C-CE52-C642-A89A-C47647890C94}" dt="2021-07-08T12:51:11.736" v="6180"/>
          <ac:cxnSpMkLst>
            <pc:docMk/>
            <pc:sldMk cId="682100865" sldId="421"/>
            <ac:cxnSpMk id="30" creationId="{CCB1FF5E-5B57-A54A-B3E1-CCAFD8BB1855}"/>
          </ac:cxnSpMkLst>
        </pc:cxnChg>
      </pc:sldChg>
      <pc:sldChg chg="addSp delSp modSp add mod">
        <pc:chgData name="Shepard, Rebecca" userId="9a00f0a6-1291-41bf-a9d7-55e3d1aa879b" providerId="ADAL" clId="{1009C23C-CE52-C642-A89A-C47647890C94}" dt="2021-07-12T16:39:18.180" v="8116"/>
        <pc:sldMkLst>
          <pc:docMk/>
          <pc:sldMk cId="2389813234" sldId="422"/>
        </pc:sldMkLst>
        <pc:spChg chg="mod">
          <ac:chgData name="Shepard, Rebecca" userId="9a00f0a6-1291-41bf-a9d7-55e3d1aa879b" providerId="ADAL" clId="{1009C23C-CE52-C642-A89A-C47647890C94}" dt="2021-07-08T14:37:10.490" v="6421"/>
          <ac:spMkLst>
            <pc:docMk/>
            <pc:sldMk cId="2389813234" sldId="422"/>
            <ac:spMk id="15" creationId="{716D2B8A-95DB-9E43-864C-BEA7D279E917}"/>
          </ac:spMkLst>
        </pc:spChg>
        <pc:spChg chg="mod">
          <ac:chgData name="Shepard, Rebecca" userId="9a00f0a6-1291-41bf-a9d7-55e3d1aa879b" providerId="ADAL" clId="{1009C23C-CE52-C642-A89A-C47647890C94}" dt="2021-07-09T14:39:15.141" v="7468"/>
          <ac:spMkLst>
            <pc:docMk/>
            <pc:sldMk cId="2389813234" sldId="422"/>
            <ac:spMk id="18" creationId="{ECD5A01D-90E1-7241-9266-34A914B32D64}"/>
          </ac:spMkLst>
        </pc:spChg>
        <pc:spChg chg="mod">
          <ac:chgData name="Shepard, Rebecca" userId="9a00f0a6-1291-41bf-a9d7-55e3d1aa879b" providerId="ADAL" clId="{1009C23C-CE52-C642-A89A-C47647890C94}" dt="2021-07-09T14:39:15.141" v="7468"/>
          <ac:spMkLst>
            <pc:docMk/>
            <pc:sldMk cId="2389813234" sldId="422"/>
            <ac:spMk id="19" creationId="{CE414E77-A3F5-124E-8823-C9676AD8CD87}"/>
          </ac:spMkLst>
        </pc:spChg>
        <pc:spChg chg="mod">
          <ac:chgData name="Shepard, Rebecca" userId="9a00f0a6-1291-41bf-a9d7-55e3d1aa879b" providerId="ADAL" clId="{1009C23C-CE52-C642-A89A-C47647890C94}" dt="2021-07-09T14:39:15.141" v="7468"/>
          <ac:spMkLst>
            <pc:docMk/>
            <pc:sldMk cId="2389813234" sldId="422"/>
            <ac:spMk id="20" creationId="{9E1724FF-A48E-5743-8928-41C819D24923}"/>
          </ac:spMkLst>
        </pc:spChg>
        <pc:spChg chg="mod">
          <ac:chgData name="Shepard, Rebecca" userId="9a00f0a6-1291-41bf-a9d7-55e3d1aa879b" providerId="ADAL" clId="{1009C23C-CE52-C642-A89A-C47647890C94}" dt="2021-07-09T14:39:15.141" v="7468"/>
          <ac:spMkLst>
            <pc:docMk/>
            <pc:sldMk cId="2389813234" sldId="422"/>
            <ac:spMk id="21" creationId="{089B2809-360F-324A-AE1E-B9E4D83C6CD0}"/>
          </ac:spMkLst>
        </pc:spChg>
        <pc:spChg chg="mod">
          <ac:chgData name="Shepard, Rebecca" userId="9a00f0a6-1291-41bf-a9d7-55e3d1aa879b" providerId="ADAL" clId="{1009C23C-CE52-C642-A89A-C47647890C94}" dt="2021-07-09T14:39:49.805" v="7473"/>
          <ac:spMkLst>
            <pc:docMk/>
            <pc:sldMk cId="2389813234" sldId="422"/>
            <ac:spMk id="23" creationId="{5E16F699-833A-7743-A2ED-C34AC04FEB0F}"/>
          </ac:spMkLst>
        </pc:spChg>
        <pc:spChg chg="mod">
          <ac:chgData name="Shepard, Rebecca" userId="9a00f0a6-1291-41bf-a9d7-55e3d1aa879b" providerId="ADAL" clId="{1009C23C-CE52-C642-A89A-C47647890C94}" dt="2021-07-12T16:34:31.777" v="8072"/>
          <ac:spMkLst>
            <pc:docMk/>
            <pc:sldMk cId="2389813234" sldId="422"/>
            <ac:spMk id="23" creationId="{62FB8B86-F280-6E44-A9B7-0CA3769D5BA6}"/>
          </ac:spMkLst>
        </pc:spChg>
        <pc:spChg chg="mod">
          <ac:chgData name="Shepard, Rebecca" userId="9a00f0a6-1291-41bf-a9d7-55e3d1aa879b" providerId="ADAL" clId="{1009C23C-CE52-C642-A89A-C47647890C94}" dt="2021-07-09T14:39:49.805" v="7473"/>
          <ac:spMkLst>
            <pc:docMk/>
            <pc:sldMk cId="2389813234" sldId="422"/>
            <ac:spMk id="24" creationId="{0E1C5ECF-DCA9-C74E-B78F-996F361FFEE0}"/>
          </ac:spMkLst>
        </pc:spChg>
        <pc:spChg chg="mod">
          <ac:chgData name="Shepard, Rebecca" userId="9a00f0a6-1291-41bf-a9d7-55e3d1aa879b" providerId="ADAL" clId="{1009C23C-CE52-C642-A89A-C47647890C94}" dt="2021-07-12T16:34:31.777" v="8072"/>
          <ac:spMkLst>
            <pc:docMk/>
            <pc:sldMk cId="2389813234" sldId="422"/>
            <ac:spMk id="24" creationId="{2A9F1107-4AF8-B846-8DCA-643963240669}"/>
          </ac:spMkLst>
        </pc:spChg>
        <pc:spChg chg="mod">
          <ac:chgData name="Shepard, Rebecca" userId="9a00f0a6-1291-41bf-a9d7-55e3d1aa879b" providerId="ADAL" clId="{1009C23C-CE52-C642-A89A-C47647890C94}" dt="2021-07-12T16:34:31.777" v="8072"/>
          <ac:spMkLst>
            <pc:docMk/>
            <pc:sldMk cId="2389813234" sldId="422"/>
            <ac:spMk id="25" creationId="{982CCDF3-2BA2-154A-9AD4-30CD4AA3D847}"/>
          </ac:spMkLst>
        </pc:spChg>
        <pc:spChg chg="mod">
          <ac:chgData name="Shepard, Rebecca" userId="9a00f0a6-1291-41bf-a9d7-55e3d1aa879b" providerId="ADAL" clId="{1009C23C-CE52-C642-A89A-C47647890C94}" dt="2021-07-09T14:39:49.805" v="7473"/>
          <ac:spMkLst>
            <pc:docMk/>
            <pc:sldMk cId="2389813234" sldId="422"/>
            <ac:spMk id="25" creationId="{C5DF5AB5-E341-4B4E-94F9-34CA28B5B566}"/>
          </ac:spMkLst>
        </pc:spChg>
        <pc:spChg chg="mod">
          <ac:chgData name="Shepard, Rebecca" userId="9a00f0a6-1291-41bf-a9d7-55e3d1aa879b" providerId="ADAL" clId="{1009C23C-CE52-C642-A89A-C47647890C94}" dt="2021-07-12T16:34:31.777" v="8072"/>
          <ac:spMkLst>
            <pc:docMk/>
            <pc:sldMk cId="2389813234" sldId="422"/>
            <ac:spMk id="26" creationId="{76518CC1-809C-BB4E-9134-49E5DEE77FE9}"/>
          </ac:spMkLst>
        </pc:spChg>
        <pc:spChg chg="mod">
          <ac:chgData name="Shepard, Rebecca" userId="9a00f0a6-1291-41bf-a9d7-55e3d1aa879b" providerId="ADAL" clId="{1009C23C-CE52-C642-A89A-C47647890C94}" dt="2021-07-09T14:39:49.805" v="7473"/>
          <ac:spMkLst>
            <pc:docMk/>
            <pc:sldMk cId="2389813234" sldId="422"/>
            <ac:spMk id="26" creationId="{DECA81CF-EA3A-5E41-8E31-C5D5DEDF11DE}"/>
          </ac:spMkLst>
        </pc:spChg>
        <pc:spChg chg="mod">
          <ac:chgData name="Shepard, Rebecca" userId="9a00f0a6-1291-41bf-a9d7-55e3d1aa879b" providerId="ADAL" clId="{1009C23C-CE52-C642-A89A-C47647890C94}" dt="2021-07-12T16:34:31.777" v="8072"/>
          <ac:spMkLst>
            <pc:docMk/>
            <pc:sldMk cId="2389813234" sldId="422"/>
            <ac:spMk id="27" creationId="{950619D7-D8EB-6B44-8C37-1C0FFBAF3E23}"/>
          </ac:spMkLst>
        </pc:spChg>
        <pc:spChg chg="mod">
          <ac:chgData name="Shepard, Rebecca" userId="9a00f0a6-1291-41bf-a9d7-55e3d1aa879b" providerId="ADAL" clId="{1009C23C-CE52-C642-A89A-C47647890C94}" dt="2021-07-12T16:39:18.180" v="8116"/>
          <ac:spMkLst>
            <pc:docMk/>
            <pc:sldMk cId="2389813234" sldId="422"/>
            <ac:spMk id="32" creationId="{4FC1D429-F8A9-D843-BEE5-5BF62E4A6B7B}"/>
          </ac:spMkLst>
        </pc:spChg>
        <pc:spChg chg="mod">
          <ac:chgData name="Shepard, Rebecca" userId="9a00f0a6-1291-41bf-a9d7-55e3d1aa879b" providerId="ADAL" clId="{1009C23C-CE52-C642-A89A-C47647890C94}" dt="2021-07-12T16:39:18.180" v="8116"/>
          <ac:spMkLst>
            <pc:docMk/>
            <pc:sldMk cId="2389813234" sldId="422"/>
            <ac:spMk id="34" creationId="{2B88A796-3F1B-A747-A0EA-2B8A7465C68E}"/>
          </ac:spMkLst>
        </pc:spChg>
        <pc:spChg chg="mod">
          <ac:chgData name="Shepard, Rebecca" userId="9a00f0a6-1291-41bf-a9d7-55e3d1aa879b" providerId="ADAL" clId="{1009C23C-CE52-C642-A89A-C47647890C94}" dt="2021-07-08T14:29:27.720" v="6281"/>
          <ac:spMkLst>
            <pc:docMk/>
            <pc:sldMk cId="2389813234" sldId="422"/>
            <ac:spMk id="36" creationId="{CE80CDCE-1F2E-914B-9BE4-AE5B0BADB24D}"/>
          </ac:spMkLst>
        </pc:spChg>
        <pc:spChg chg="mod">
          <ac:chgData name="Shepard, Rebecca" userId="9a00f0a6-1291-41bf-a9d7-55e3d1aa879b" providerId="ADAL" clId="{1009C23C-CE52-C642-A89A-C47647890C94}" dt="2021-07-09T14:49:55.551" v="7637" actId="20577"/>
          <ac:spMkLst>
            <pc:docMk/>
            <pc:sldMk cId="2389813234" sldId="422"/>
            <ac:spMk id="37" creationId="{74B1DE8A-FF52-BF4A-8CAE-815B70049EDD}"/>
          </ac:spMkLst>
        </pc:spChg>
        <pc:spChg chg="mod">
          <ac:chgData name="Shepard, Rebecca" userId="9a00f0a6-1291-41bf-a9d7-55e3d1aa879b" providerId="ADAL" clId="{1009C23C-CE52-C642-A89A-C47647890C94}" dt="2021-07-09T14:50:32.229" v="7734" actId="20577"/>
          <ac:spMkLst>
            <pc:docMk/>
            <pc:sldMk cId="2389813234" sldId="422"/>
            <ac:spMk id="38" creationId="{75EF3A21-292D-2740-B7E7-CA5855BBBC97}"/>
          </ac:spMkLst>
        </pc:spChg>
        <pc:spChg chg="mod">
          <ac:chgData name="Shepard, Rebecca" userId="9a00f0a6-1291-41bf-a9d7-55e3d1aa879b" providerId="ADAL" clId="{1009C23C-CE52-C642-A89A-C47647890C94}" dt="2021-07-09T14:50:00.206" v="7652" actId="20577"/>
          <ac:spMkLst>
            <pc:docMk/>
            <pc:sldMk cId="2389813234" sldId="422"/>
            <ac:spMk id="39" creationId="{49B6701C-07DB-1146-863C-32A6CA15C167}"/>
          </ac:spMkLst>
        </pc:spChg>
        <pc:spChg chg="mod">
          <ac:chgData name="Shepard, Rebecca" userId="9a00f0a6-1291-41bf-a9d7-55e3d1aa879b" providerId="ADAL" clId="{1009C23C-CE52-C642-A89A-C47647890C94}" dt="2021-07-08T14:29:33.036" v="6283"/>
          <ac:spMkLst>
            <pc:docMk/>
            <pc:sldMk cId="2389813234" sldId="422"/>
            <ac:spMk id="40" creationId="{1A0FEC7E-AEBF-EB4E-A9EE-47DC9431C65A}"/>
          </ac:spMkLst>
        </pc:spChg>
        <pc:spChg chg="mod">
          <ac:chgData name="Shepard, Rebecca" userId="9a00f0a6-1291-41bf-a9d7-55e3d1aa879b" providerId="ADAL" clId="{1009C23C-CE52-C642-A89A-C47647890C94}" dt="2021-07-09T14:50:23.997" v="7715" actId="20577"/>
          <ac:spMkLst>
            <pc:docMk/>
            <pc:sldMk cId="2389813234" sldId="422"/>
            <ac:spMk id="40" creationId="{B430FE0D-E116-0644-A06E-1C04D2D7D1BB}"/>
          </ac:spMkLst>
        </pc:spChg>
        <pc:spChg chg="mod">
          <ac:chgData name="Shepard, Rebecca" userId="9a00f0a6-1291-41bf-a9d7-55e3d1aa879b" providerId="ADAL" clId="{1009C23C-CE52-C642-A89A-C47647890C94}" dt="2021-07-09T14:50:18.626" v="7698" actId="20577"/>
          <ac:spMkLst>
            <pc:docMk/>
            <pc:sldMk cId="2389813234" sldId="422"/>
            <ac:spMk id="41" creationId="{50FB6FA8-485C-7340-AFB4-08B928F377C8}"/>
          </ac:spMkLst>
        </pc:spChg>
        <pc:spChg chg="mod">
          <ac:chgData name="Shepard, Rebecca" userId="9a00f0a6-1291-41bf-a9d7-55e3d1aa879b" providerId="ADAL" clId="{1009C23C-CE52-C642-A89A-C47647890C94}" dt="2021-07-12T16:39:18.180" v="8116"/>
          <ac:spMkLst>
            <pc:docMk/>
            <pc:sldMk cId="2389813234" sldId="422"/>
            <ac:spMk id="42" creationId="{9C0FC359-3012-A346-85F2-1F4F15DD3DC2}"/>
          </ac:spMkLst>
        </pc:spChg>
        <pc:spChg chg="mod">
          <ac:chgData name="Shepard, Rebecca" userId="9a00f0a6-1291-41bf-a9d7-55e3d1aa879b" providerId="ADAL" clId="{1009C23C-CE52-C642-A89A-C47647890C94}" dt="2021-07-12T16:39:18.180" v="8116"/>
          <ac:spMkLst>
            <pc:docMk/>
            <pc:sldMk cId="2389813234" sldId="422"/>
            <ac:spMk id="43" creationId="{1DD600DA-0D9D-5B4C-80E1-EE6FABD0A50C}"/>
          </ac:spMkLst>
        </pc:spChg>
        <pc:spChg chg="mod">
          <ac:chgData name="Shepard, Rebecca" userId="9a00f0a6-1291-41bf-a9d7-55e3d1aa879b" providerId="ADAL" clId="{1009C23C-CE52-C642-A89A-C47647890C94}" dt="2021-07-12T16:39:18.180" v="8116"/>
          <ac:spMkLst>
            <pc:docMk/>
            <pc:sldMk cId="2389813234" sldId="422"/>
            <ac:spMk id="44" creationId="{7C164CBB-B0D5-6D49-827F-DF685A9D696E}"/>
          </ac:spMkLst>
        </pc:spChg>
        <pc:spChg chg="mod">
          <ac:chgData name="Shepard, Rebecca" userId="9a00f0a6-1291-41bf-a9d7-55e3d1aa879b" providerId="ADAL" clId="{1009C23C-CE52-C642-A89A-C47647890C94}" dt="2021-07-08T14:32:25.626" v="6332"/>
          <ac:spMkLst>
            <pc:docMk/>
            <pc:sldMk cId="2389813234" sldId="422"/>
            <ac:spMk id="45" creationId="{DB760DE2-7C57-E243-885E-F2E05B30944E}"/>
          </ac:spMkLst>
        </pc:spChg>
        <pc:spChg chg="mod">
          <ac:chgData name="Shepard, Rebecca" userId="9a00f0a6-1291-41bf-a9d7-55e3d1aa879b" providerId="ADAL" clId="{1009C23C-CE52-C642-A89A-C47647890C94}" dt="2021-07-08T14:32:25.626" v="6332"/>
          <ac:spMkLst>
            <pc:docMk/>
            <pc:sldMk cId="2389813234" sldId="422"/>
            <ac:spMk id="46" creationId="{C9FA5EDE-17C3-6749-9525-0EDFC356BFDD}"/>
          </ac:spMkLst>
        </pc:spChg>
        <pc:spChg chg="mod">
          <ac:chgData name="Shepard, Rebecca" userId="9a00f0a6-1291-41bf-a9d7-55e3d1aa879b" providerId="ADAL" clId="{1009C23C-CE52-C642-A89A-C47647890C94}" dt="2021-07-08T14:32:25.626" v="6332"/>
          <ac:spMkLst>
            <pc:docMk/>
            <pc:sldMk cId="2389813234" sldId="422"/>
            <ac:spMk id="47" creationId="{52A53E9E-2253-FB4F-BE1F-D97821C845B4}"/>
          </ac:spMkLst>
        </pc:spChg>
        <pc:spChg chg="mod">
          <ac:chgData name="Shepard, Rebecca" userId="9a00f0a6-1291-41bf-a9d7-55e3d1aa879b" providerId="ADAL" clId="{1009C23C-CE52-C642-A89A-C47647890C94}" dt="2021-07-08T14:32:25.626" v="6332"/>
          <ac:spMkLst>
            <pc:docMk/>
            <pc:sldMk cId="2389813234" sldId="422"/>
            <ac:spMk id="48" creationId="{D9196D67-987F-904D-A07E-5E90CD96496B}"/>
          </ac:spMkLst>
        </pc:spChg>
        <pc:spChg chg="mod">
          <ac:chgData name="Shepard, Rebecca" userId="9a00f0a6-1291-41bf-a9d7-55e3d1aa879b" providerId="ADAL" clId="{1009C23C-CE52-C642-A89A-C47647890C94}" dt="2021-07-08T14:36:16.800" v="6411" actId="20577"/>
          <ac:spMkLst>
            <pc:docMk/>
            <pc:sldMk cId="2389813234" sldId="422"/>
            <ac:spMk id="51" creationId="{EB56EFDF-D6C5-0E4D-9A06-12D7F9A66C3F}"/>
          </ac:spMkLst>
        </pc:spChg>
        <pc:spChg chg="mod">
          <ac:chgData name="Shepard, Rebecca" userId="9a00f0a6-1291-41bf-a9d7-55e3d1aa879b" providerId="ADAL" clId="{1009C23C-CE52-C642-A89A-C47647890C94}" dt="2021-07-08T14:33:18.050" v="6341"/>
          <ac:spMkLst>
            <pc:docMk/>
            <pc:sldMk cId="2389813234" sldId="422"/>
            <ac:spMk id="55" creationId="{C4353BC3-F1B7-B749-82AB-B476EFB7D23C}"/>
          </ac:spMkLst>
        </pc:spChg>
        <pc:spChg chg="mod">
          <ac:chgData name="Shepard, Rebecca" userId="9a00f0a6-1291-41bf-a9d7-55e3d1aa879b" providerId="ADAL" clId="{1009C23C-CE52-C642-A89A-C47647890C94}" dt="2021-07-08T14:43:14.674" v="6557" actId="20577"/>
          <ac:spMkLst>
            <pc:docMk/>
            <pc:sldMk cId="2389813234" sldId="422"/>
            <ac:spMk id="61" creationId="{25A034CB-C65D-9844-8A5D-0A444FB03A38}"/>
          </ac:spMkLst>
        </pc:spChg>
        <pc:spChg chg="mod">
          <ac:chgData name="Shepard, Rebecca" userId="9a00f0a6-1291-41bf-a9d7-55e3d1aa879b" providerId="ADAL" clId="{1009C23C-CE52-C642-A89A-C47647890C94}" dt="2021-07-08T14:43:41.598" v="6656" actId="20577"/>
          <ac:spMkLst>
            <pc:docMk/>
            <pc:sldMk cId="2389813234" sldId="422"/>
            <ac:spMk id="62" creationId="{D64DFC72-E84F-B247-9152-0DA5BAAAA141}"/>
          </ac:spMkLst>
        </pc:spChg>
        <pc:spChg chg="mod">
          <ac:chgData name="Shepard, Rebecca" userId="9a00f0a6-1291-41bf-a9d7-55e3d1aa879b" providerId="ADAL" clId="{1009C23C-CE52-C642-A89A-C47647890C94}" dt="2021-07-08T14:43:19.086" v="6570" actId="20577"/>
          <ac:spMkLst>
            <pc:docMk/>
            <pc:sldMk cId="2389813234" sldId="422"/>
            <ac:spMk id="63" creationId="{38816B91-9948-604A-A7B5-B9608932821C}"/>
          </ac:spMkLst>
        </pc:spChg>
        <pc:spChg chg="mod">
          <ac:chgData name="Shepard, Rebecca" userId="9a00f0a6-1291-41bf-a9d7-55e3d1aa879b" providerId="ADAL" clId="{1009C23C-CE52-C642-A89A-C47647890C94}" dt="2021-07-08T14:43:32.718" v="6625" actId="20577"/>
          <ac:spMkLst>
            <pc:docMk/>
            <pc:sldMk cId="2389813234" sldId="422"/>
            <ac:spMk id="64" creationId="{7C34EFE9-276E-3A44-B583-483225434F73}"/>
          </ac:spMkLst>
        </pc:spChg>
        <pc:spChg chg="mod">
          <ac:chgData name="Shepard, Rebecca" userId="9a00f0a6-1291-41bf-a9d7-55e3d1aa879b" providerId="ADAL" clId="{1009C23C-CE52-C642-A89A-C47647890C94}" dt="2021-07-08T14:43:27.988" v="6605" actId="20577"/>
          <ac:spMkLst>
            <pc:docMk/>
            <pc:sldMk cId="2389813234" sldId="422"/>
            <ac:spMk id="65" creationId="{B552AF4E-C034-A548-AD1D-24CBDC1BC4D9}"/>
          </ac:spMkLst>
        </pc:spChg>
        <pc:spChg chg="mod">
          <ac:chgData name="Shepard, Rebecca" userId="9a00f0a6-1291-41bf-a9d7-55e3d1aa879b" providerId="ADAL" clId="{1009C23C-CE52-C642-A89A-C47647890C94}" dt="2021-07-08T14:37:35.277" v="6455" actId="20577"/>
          <ac:spMkLst>
            <pc:docMk/>
            <pc:sldMk cId="2389813234" sldId="422"/>
            <ac:spMk id="69" creationId="{EBB4E0FA-55AF-F24F-A70B-DEB780DEC3A0}"/>
          </ac:spMkLst>
        </pc:spChg>
        <pc:spChg chg="add del mod">
          <ac:chgData name="Shepard, Rebecca" userId="9a00f0a6-1291-41bf-a9d7-55e3d1aa879b" providerId="ADAL" clId="{1009C23C-CE52-C642-A89A-C47647890C94}" dt="2021-07-08T14:51:00.168" v="6717" actId="478"/>
          <ac:spMkLst>
            <pc:docMk/>
            <pc:sldMk cId="2389813234" sldId="422"/>
            <ac:spMk id="76" creationId="{183177EE-6051-FC4F-800A-F257EC841EE0}"/>
          </ac:spMkLst>
        </pc:spChg>
        <pc:spChg chg="add del mod">
          <ac:chgData name="Shepard, Rebecca" userId="9a00f0a6-1291-41bf-a9d7-55e3d1aa879b" providerId="ADAL" clId="{1009C23C-CE52-C642-A89A-C47647890C94}" dt="2021-07-09T14:45:23.083" v="7571" actId="478"/>
          <ac:spMkLst>
            <pc:docMk/>
            <pc:sldMk cId="2389813234" sldId="422"/>
            <ac:spMk id="78" creationId="{89996AAA-AC10-6740-A2FD-A0705BBE355C}"/>
          </ac:spMkLst>
        </pc:spChg>
        <pc:spChg chg="add del mod">
          <ac:chgData name="Shepard, Rebecca" userId="9a00f0a6-1291-41bf-a9d7-55e3d1aa879b" providerId="ADAL" clId="{1009C23C-CE52-C642-A89A-C47647890C94}" dt="2021-07-09T14:45:23.083" v="7571" actId="478"/>
          <ac:spMkLst>
            <pc:docMk/>
            <pc:sldMk cId="2389813234" sldId="422"/>
            <ac:spMk id="79" creationId="{76A901C0-7A90-A943-9E4B-99F033293E5D}"/>
          </ac:spMkLst>
        </pc:spChg>
        <pc:spChg chg="add del mod">
          <ac:chgData name="Shepard, Rebecca" userId="9a00f0a6-1291-41bf-a9d7-55e3d1aa879b" providerId="ADAL" clId="{1009C23C-CE52-C642-A89A-C47647890C94}" dt="2021-07-09T14:40:21.412" v="7485" actId="1076"/>
          <ac:spMkLst>
            <pc:docMk/>
            <pc:sldMk cId="2389813234" sldId="422"/>
            <ac:spMk id="80" creationId="{591DC543-FAA0-0844-A9B9-4D2CD9358002}"/>
          </ac:spMkLst>
        </pc:spChg>
        <pc:grpChg chg="add del mod">
          <ac:chgData name="Shepard, Rebecca" userId="9a00f0a6-1291-41bf-a9d7-55e3d1aa879b" providerId="ADAL" clId="{1009C23C-CE52-C642-A89A-C47647890C94}" dt="2021-07-08T14:37:12.754" v="6422" actId="478"/>
          <ac:grpSpMkLst>
            <pc:docMk/>
            <pc:sldMk cId="2389813234" sldId="422"/>
            <ac:grpSpMk id="13" creationId="{08818E55-1FC6-644F-80C8-09A89501C45E}"/>
          </ac:grpSpMkLst>
        </pc:grpChg>
        <pc:grpChg chg="add del mod">
          <ac:chgData name="Shepard, Rebecca" userId="9a00f0a6-1291-41bf-a9d7-55e3d1aa879b" providerId="ADAL" clId="{1009C23C-CE52-C642-A89A-C47647890C94}" dt="2021-07-09T14:49:30.622" v="7610" actId="478"/>
          <ac:grpSpMkLst>
            <pc:docMk/>
            <pc:sldMk cId="2389813234" sldId="422"/>
            <ac:grpSpMk id="17" creationId="{EB030027-D7DC-1646-B3FB-9F993AC91EB5}"/>
          </ac:grpSpMkLst>
        </pc:grpChg>
        <pc:grpChg chg="del">
          <ac:chgData name="Shepard, Rebecca" userId="9a00f0a6-1291-41bf-a9d7-55e3d1aa879b" providerId="ADAL" clId="{1009C23C-CE52-C642-A89A-C47647890C94}" dt="2021-07-08T11:54:11.516" v="5961" actId="478"/>
          <ac:grpSpMkLst>
            <pc:docMk/>
            <pc:sldMk cId="2389813234" sldId="422"/>
            <ac:grpSpMk id="18" creationId="{9513B9E5-B948-DE4F-831A-12A1FC72A5E3}"/>
          </ac:grpSpMkLst>
        </pc:grpChg>
        <pc:grpChg chg="add del mod">
          <ac:chgData name="Shepard, Rebecca" userId="9a00f0a6-1291-41bf-a9d7-55e3d1aa879b" providerId="ADAL" clId="{1009C23C-CE52-C642-A89A-C47647890C94}" dt="2021-07-09T14:40:13.261" v="7480"/>
          <ac:grpSpMkLst>
            <pc:docMk/>
            <pc:sldMk cId="2389813234" sldId="422"/>
            <ac:grpSpMk id="22" creationId="{54697EE6-14B4-6A4C-A1B6-DE0432809737}"/>
          </ac:grpSpMkLst>
        </pc:grpChg>
        <pc:grpChg chg="add del mod">
          <ac:chgData name="Shepard, Rebecca" userId="9a00f0a6-1291-41bf-a9d7-55e3d1aa879b" providerId="ADAL" clId="{1009C23C-CE52-C642-A89A-C47647890C94}" dt="2021-07-12T16:35:22.979" v="8078" actId="478"/>
          <ac:grpSpMkLst>
            <pc:docMk/>
            <pc:sldMk cId="2389813234" sldId="422"/>
            <ac:grpSpMk id="22" creationId="{B49514B9-39B1-AB4B-8570-CE8C0894B985}"/>
          </ac:grpSpMkLst>
        </pc:grpChg>
        <pc:grpChg chg="del mod">
          <ac:chgData name="Shepard, Rebecca" userId="9a00f0a6-1291-41bf-a9d7-55e3d1aa879b" providerId="ADAL" clId="{1009C23C-CE52-C642-A89A-C47647890C94}" dt="2021-07-08T14:36:45.788" v="6419" actId="478"/>
          <ac:grpSpMkLst>
            <pc:docMk/>
            <pc:sldMk cId="2389813234" sldId="422"/>
            <ac:grpSpMk id="22" creationId="{D7779591-F8F8-9440-9B30-1D1DF3F91363}"/>
          </ac:grpSpMkLst>
        </pc:grpChg>
        <pc:grpChg chg="add mod">
          <ac:chgData name="Shepard, Rebecca" userId="9a00f0a6-1291-41bf-a9d7-55e3d1aa879b" providerId="ADAL" clId="{1009C23C-CE52-C642-A89A-C47647890C94}" dt="2021-07-12T16:39:18.180" v="8116"/>
          <ac:grpSpMkLst>
            <pc:docMk/>
            <pc:sldMk cId="2389813234" sldId="422"/>
            <ac:grpSpMk id="28" creationId="{0D1D2273-757F-AC4C-80B1-F771EC9DABCE}"/>
          </ac:grpSpMkLst>
        </pc:grpChg>
        <pc:grpChg chg="add del mod">
          <ac:chgData name="Shepard, Rebecca" userId="9a00f0a6-1291-41bf-a9d7-55e3d1aa879b" providerId="ADAL" clId="{1009C23C-CE52-C642-A89A-C47647890C94}" dt="2021-07-08T14:31:15.971" v="6324"/>
          <ac:grpSpMkLst>
            <pc:docMk/>
            <pc:sldMk cId="2389813234" sldId="422"/>
            <ac:grpSpMk id="34" creationId="{413AE9CA-08F8-D945-8572-3BBF8DE0C10B}"/>
          </ac:grpSpMkLst>
        </pc:grpChg>
        <pc:grpChg chg="add del mod">
          <ac:chgData name="Shepard, Rebecca" userId="9a00f0a6-1291-41bf-a9d7-55e3d1aa879b" providerId="ADAL" clId="{1009C23C-CE52-C642-A89A-C47647890C94}" dt="2021-07-12T16:39:17.894" v="8115" actId="478"/>
          <ac:grpSpMkLst>
            <pc:docMk/>
            <pc:sldMk cId="2389813234" sldId="422"/>
            <ac:grpSpMk id="36" creationId="{AB06B5FC-E286-6544-9983-5F514AF57E7E}"/>
          </ac:grpSpMkLst>
        </pc:grpChg>
        <pc:grpChg chg="add del mod">
          <ac:chgData name="Shepard, Rebecca" userId="9a00f0a6-1291-41bf-a9d7-55e3d1aa879b" providerId="ADAL" clId="{1009C23C-CE52-C642-A89A-C47647890C94}" dt="2021-07-08T14:31:14.934" v="6322"/>
          <ac:grpSpMkLst>
            <pc:docMk/>
            <pc:sldMk cId="2389813234" sldId="422"/>
            <ac:grpSpMk id="38" creationId="{6A20F7C2-ADD5-8542-8B9F-F69C7A1C91F3}"/>
          </ac:grpSpMkLst>
        </pc:grpChg>
        <pc:grpChg chg="add del mod">
          <ac:chgData name="Shepard, Rebecca" userId="9a00f0a6-1291-41bf-a9d7-55e3d1aa879b" providerId="ADAL" clId="{1009C23C-CE52-C642-A89A-C47647890C94}" dt="2021-07-08T14:36:25.284" v="6415" actId="478"/>
          <ac:grpSpMkLst>
            <pc:docMk/>
            <pc:sldMk cId="2389813234" sldId="422"/>
            <ac:grpSpMk id="44" creationId="{7D3A0F49-E445-FB42-913F-0636BDB6B8CB}"/>
          </ac:grpSpMkLst>
        </pc:grpChg>
        <pc:grpChg chg="add del mod">
          <ac:chgData name="Shepard, Rebecca" userId="9a00f0a6-1291-41bf-a9d7-55e3d1aa879b" providerId="ADAL" clId="{1009C23C-CE52-C642-A89A-C47647890C94}" dt="2021-07-08T14:36:19.948" v="6412" actId="478"/>
          <ac:grpSpMkLst>
            <pc:docMk/>
            <pc:sldMk cId="2389813234" sldId="422"/>
            <ac:grpSpMk id="49" creationId="{27A8B7B5-A530-F844-9B88-31F780CE24DF}"/>
          </ac:grpSpMkLst>
        </pc:grpChg>
        <pc:grpChg chg="add del mod">
          <ac:chgData name="Shepard, Rebecca" userId="9a00f0a6-1291-41bf-a9d7-55e3d1aa879b" providerId="ADAL" clId="{1009C23C-CE52-C642-A89A-C47647890C94}" dt="2021-07-08T14:36:12.966" v="6409" actId="478"/>
          <ac:grpSpMkLst>
            <pc:docMk/>
            <pc:sldMk cId="2389813234" sldId="422"/>
            <ac:grpSpMk id="53" creationId="{7FC35D24-942C-2E41-8E88-3B56773E3B5D}"/>
          </ac:grpSpMkLst>
        </pc:grpChg>
        <pc:grpChg chg="add del mod">
          <ac:chgData name="Shepard, Rebecca" userId="9a00f0a6-1291-41bf-a9d7-55e3d1aa879b" providerId="ADAL" clId="{1009C23C-CE52-C642-A89A-C47647890C94}" dt="2021-07-08T14:49:39.289" v="6706" actId="478"/>
          <ac:grpSpMkLst>
            <pc:docMk/>
            <pc:sldMk cId="2389813234" sldId="422"/>
            <ac:grpSpMk id="60" creationId="{0E1A3956-1BC5-0043-BE39-400342D1495B}"/>
          </ac:grpSpMkLst>
        </pc:grpChg>
        <pc:grpChg chg="add mod">
          <ac:chgData name="Shepard, Rebecca" userId="9a00f0a6-1291-41bf-a9d7-55e3d1aa879b" providerId="ADAL" clId="{1009C23C-CE52-C642-A89A-C47647890C94}" dt="2021-07-08T14:37:19.008" v="6423"/>
          <ac:grpSpMkLst>
            <pc:docMk/>
            <pc:sldMk cId="2389813234" sldId="422"/>
            <ac:grpSpMk id="67" creationId="{43271B8B-1C02-564E-9017-93301BEE4144}"/>
          </ac:grpSpMkLst>
        </pc:grpChg>
        <pc:graphicFrameChg chg="add del mod modGraphic">
          <ac:chgData name="Shepard, Rebecca" userId="9a00f0a6-1291-41bf-a9d7-55e3d1aa879b" providerId="ADAL" clId="{1009C23C-CE52-C642-A89A-C47647890C94}" dt="2021-07-09T14:42:26.182" v="7507" actId="478"/>
          <ac:graphicFrameMkLst>
            <pc:docMk/>
            <pc:sldMk cId="2389813234" sldId="422"/>
            <ac:graphicFrameMk id="14" creationId="{54CBF62F-1BE4-C24A-9115-CB260ABCB947}"/>
          </ac:graphicFrameMkLst>
        </pc:graphicFrameChg>
        <pc:graphicFrameChg chg="add mod">
          <ac:chgData name="Shepard, Rebecca" userId="9a00f0a6-1291-41bf-a9d7-55e3d1aa879b" providerId="ADAL" clId="{1009C23C-CE52-C642-A89A-C47647890C94}" dt="2021-07-09T14:38:15.151" v="7452"/>
          <ac:graphicFrameMkLst>
            <pc:docMk/>
            <pc:sldMk cId="2389813234" sldId="422"/>
            <ac:graphicFrameMk id="15" creationId="{F4C142E3-6E6B-5945-8999-384C780EC7DF}"/>
          </ac:graphicFrameMkLst>
        </pc:graphicFrameChg>
        <pc:graphicFrameChg chg="del">
          <ac:chgData name="Shepard, Rebecca" userId="9a00f0a6-1291-41bf-a9d7-55e3d1aa879b" providerId="ADAL" clId="{1009C23C-CE52-C642-A89A-C47647890C94}" dt="2021-07-08T11:54:10.003" v="5960" actId="478"/>
          <ac:graphicFrameMkLst>
            <pc:docMk/>
            <pc:sldMk cId="2389813234" sldId="422"/>
            <ac:graphicFrameMk id="16" creationId="{5CDC4865-23C4-C74D-963C-98146D2FB632}"/>
          </ac:graphicFrameMkLst>
        </pc:graphicFrameChg>
        <pc:graphicFrameChg chg="add mod">
          <ac:chgData name="Shepard, Rebecca" userId="9a00f0a6-1291-41bf-a9d7-55e3d1aa879b" providerId="ADAL" clId="{1009C23C-CE52-C642-A89A-C47647890C94}" dt="2021-07-12T16:35:40.289" v="8079" actId="1076"/>
          <ac:graphicFrameMkLst>
            <pc:docMk/>
            <pc:sldMk cId="2389813234" sldId="422"/>
            <ac:graphicFrameMk id="16" creationId="{F4C142E3-6E6B-5945-8999-384C780EC7DF}"/>
          </ac:graphicFrameMkLst>
        </pc:graphicFrameChg>
        <pc:graphicFrameChg chg="del">
          <ac:chgData name="Shepard, Rebecca" userId="9a00f0a6-1291-41bf-a9d7-55e3d1aa879b" providerId="ADAL" clId="{1009C23C-CE52-C642-A89A-C47647890C94}" dt="2021-07-08T11:54:13.648" v="5962" actId="478"/>
          <ac:graphicFrameMkLst>
            <pc:docMk/>
            <pc:sldMk cId="2389813234" sldId="422"/>
            <ac:graphicFrameMk id="17" creationId="{0BA33BFC-3882-0E4E-86A7-C772522433A2}"/>
          </ac:graphicFrameMkLst>
        </pc:graphicFrameChg>
        <pc:graphicFrameChg chg="add mod modGraphic">
          <ac:chgData name="Shepard, Rebecca" userId="9a00f0a6-1291-41bf-a9d7-55e3d1aa879b" providerId="ADAL" clId="{1009C23C-CE52-C642-A89A-C47647890C94}" dt="2021-07-12T16:36:03.514" v="8084" actId="20577"/>
          <ac:graphicFrameMkLst>
            <pc:docMk/>
            <pc:sldMk cId="2389813234" sldId="422"/>
            <ac:graphicFrameMk id="19" creationId="{CCC4CFBC-1DB1-CF46-9433-B81DBC71A702}"/>
          </ac:graphicFrameMkLst>
        </pc:graphicFrameChg>
        <pc:graphicFrameChg chg="add mod modGraphic">
          <ac:chgData name="Shepard, Rebecca" userId="9a00f0a6-1291-41bf-a9d7-55e3d1aa879b" providerId="ADAL" clId="{1009C23C-CE52-C642-A89A-C47647890C94}" dt="2021-07-12T16:37:04.144" v="8101" actId="20577"/>
          <ac:graphicFrameMkLst>
            <pc:docMk/>
            <pc:sldMk cId="2389813234" sldId="422"/>
            <ac:graphicFrameMk id="20" creationId="{FE1CD432-10BC-A846-81DB-EB58C0F0BF32}"/>
          </ac:graphicFrameMkLst>
        </pc:graphicFrameChg>
        <pc:graphicFrameChg chg="add mod modGraphic">
          <ac:chgData name="Shepard, Rebecca" userId="9a00f0a6-1291-41bf-a9d7-55e3d1aa879b" providerId="ADAL" clId="{1009C23C-CE52-C642-A89A-C47647890C94}" dt="2021-07-12T16:36:54.893" v="8100" actId="20577"/>
          <ac:graphicFrameMkLst>
            <pc:docMk/>
            <pc:sldMk cId="2389813234" sldId="422"/>
            <ac:graphicFrameMk id="21" creationId="{0CA9B073-737E-1F49-8162-3B283A87FAF1}"/>
          </ac:graphicFrameMkLst>
        </pc:graphicFrameChg>
        <pc:graphicFrameChg chg="add mod">
          <ac:chgData name="Shepard, Rebecca" userId="9a00f0a6-1291-41bf-a9d7-55e3d1aa879b" providerId="ADAL" clId="{1009C23C-CE52-C642-A89A-C47647890C94}" dt="2021-07-08T14:26:53.333" v="6246"/>
          <ac:graphicFrameMkLst>
            <pc:docMk/>
            <pc:sldMk cId="2389813234" sldId="422"/>
            <ac:graphicFrameMk id="25" creationId="{B9A5446D-C7C6-BC44-A95E-C3925396BD2D}"/>
          </ac:graphicFrameMkLst>
        </pc:graphicFrameChg>
        <pc:graphicFrameChg chg="add del mod">
          <ac:chgData name="Shepard, Rebecca" userId="9a00f0a6-1291-41bf-a9d7-55e3d1aa879b" providerId="ADAL" clId="{1009C23C-CE52-C642-A89A-C47647890C94}" dt="2021-07-09T14:40:12.608" v="7478"/>
          <ac:graphicFrameMkLst>
            <pc:docMk/>
            <pc:sldMk cId="2389813234" sldId="422"/>
            <ac:graphicFrameMk id="27" creationId="{77E2A109-8CC0-8C42-A0B9-B645453ADC84}"/>
          </ac:graphicFrameMkLst>
        </pc:graphicFrameChg>
        <pc:graphicFrameChg chg="add del mod">
          <ac:chgData name="Shepard, Rebecca" userId="9a00f0a6-1291-41bf-a9d7-55e3d1aa879b" providerId="ADAL" clId="{1009C23C-CE52-C642-A89A-C47647890C94}" dt="2021-07-08T14:28:02.320" v="6263" actId="478"/>
          <ac:graphicFrameMkLst>
            <pc:docMk/>
            <pc:sldMk cId="2389813234" sldId="422"/>
            <ac:graphicFrameMk id="27" creationId="{B9A5446D-C7C6-BC44-A95E-C3925396BD2D}"/>
          </ac:graphicFrameMkLst>
        </pc:graphicFrameChg>
        <pc:graphicFrameChg chg="add del mod">
          <ac:chgData name="Shepard, Rebecca" userId="9a00f0a6-1291-41bf-a9d7-55e3d1aa879b" providerId="ADAL" clId="{1009C23C-CE52-C642-A89A-C47647890C94}" dt="2021-07-09T14:40:16.915" v="7484"/>
          <ac:graphicFrameMkLst>
            <pc:docMk/>
            <pc:sldMk cId="2389813234" sldId="422"/>
            <ac:graphicFrameMk id="28" creationId="{A68496CF-FDCF-AD49-8CA4-5AD18ABFCE29}"/>
          </ac:graphicFrameMkLst>
        </pc:graphicFrameChg>
        <pc:graphicFrameChg chg="add del mod">
          <ac:chgData name="Shepard, Rebecca" userId="9a00f0a6-1291-41bf-a9d7-55e3d1aa879b" providerId="ADAL" clId="{1009C23C-CE52-C642-A89A-C47647890C94}" dt="2021-07-08T14:27:36.686" v="6257" actId="478"/>
          <ac:graphicFrameMkLst>
            <pc:docMk/>
            <pc:sldMk cId="2389813234" sldId="422"/>
            <ac:graphicFrameMk id="28" creationId="{B9A5446D-C7C6-BC44-A95E-C3925396BD2D}"/>
          </ac:graphicFrameMkLst>
        </pc:graphicFrameChg>
        <pc:graphicFrameChg chg="add del mod modGraphic">
          <ac:chgData name="Shepard, Rebecca" userId="9a00f0a6-1291-41bf-a9d7-55e3d1aa879b" providerId="ADAL" clId="{1009C23C-CE52-C642-A89A-C47647890C94}" dt="2021-07-12T16:37:08.918" v="8102" actId="478"/>
          <ac:graphicFrameMkLst>
            <pc:docMk/>
            <pc:sldMk cId="2389813234" sldId="422"/>
            <ac:graphicFrameMk id="29" creationId="{5CB0EB6D-9BC9-364A-8ABA-AA6474640358}"/>
          </ac:graphicFrameMkLst>
        </pc:graphicFrameChg>
        <pc:graphicFrameChg chg="add del mod modGraphic">
          <ac:chgData name="Shepard, Rebecca" userId="9a00f0a6-1291-41bf-a9d7-55e3d1aa879b" providerId="ADAL" clId="{1009C23C-CE52-C642-A89A-C47647890C94}" dt="2021-07-08T14:36:23.270" v="6414" actId="478"/>
          <ac:graphicFrameMkLst>
            <pc:docMk/>
            <pc:sldMk cId="2389813234" sldId="422"/>
            <ac:graphicFrameMk id="29" creationId="{77E61BE4-78A0-DB43-847D-F792BB184709}"/>
          </ac:graphicFrameMkLst>
        </pc:graphicFrameChg>
        <pc:graphicFrameChg chg="add del mod">
          <ac:chgData name="Shepard, Rebecca" userId="9a00f0a6-1291-41bf-a9d7-55e3d1aa879b" providerId="ADAL" clId="{1009C23C-CE52-C642-A89A-C47647890C94}" dt="2021-07-08T14:28:45.070" v="6272" actId="478"/>
          <ac:graphicFrameMkLst>
            <pc:docMk/>
            <pc:sldMk cId="2389813234" sldId="422"/>
            <ac:graphicFrameMk id="30" creationId="{1E2B2799-B8DE-A541-BEF5-54C15A2B7B17}"/>
          </ac:graphicFrameMkLst>
        </pc:graphicFrameChg>
        <pc:graphicFrameChg chg="add del mod modGraphic">
          <ac:chgData name="Shepard, Rebecca" userId="9a00f0a6-1291-41bf-a9d7-55e3d1aa879b" providerId="ADAL" clId="{1009C23C-CE52-C642-A89A-C47647890C94}" dt="2021-07-12T16:37:08.918" v="8102" actId="478"/>
          <ac:graphicFrameMkLst>
            <pc:docMk/>
            <pc:sldMk cId="2389813234" sldId="422"/>
            <ac:graphicFrameMk id="30" creationId="{75DA9909-890D-F740-BEEE-2DFE7CF8654D}"/>
          </ac:graphicFrameMkLst>
        </pc:graphicFrameChg>
        <pc:graphicFrameChg chg="add del mod modGraphic">
          <ac:chgData name="Shepard, Rebecca" userId="9a00f0a6-1291-41bf-a9d7-55e3d1aa879b" providerId="ADAL" clId="{1009C23C-CE52-C642-A89A-C47647890C94}" dt="2021-07-12T16:37:08.918" v="8102" actId="478"/>
          <ac:graphicFrameMkLst>
            <pc:docMk/>
            <pc:sldMk cId="2389813234" sldId="422"/>
            <ac:graphicFrameMk id="31" creationId="{39DD0EC9-0E1A-8C49-9B1C-E44586541BEF}"/>
          </ac:graphicFrameMkLst>
        </pc:graphicFrameChg>
        <pc:graphicFrameChg chg="add del mod">
          <ac:chgData name="Shepard, Rebecca" userId="9a00f0a6-1291-41bf-a9d7-55e3d1aa879b" providerId="ADAL" clId="{1009C23C-CE52-C642-A89A-C47647890C94}" dt="2021-07-08T14:28:42.557" v="6271" actId="478"/>
          <ac:graphicFrameMkLst>
            <pc:docMk/>
            <pc:sldMk cId="2389813234" sldId="422"/>
            <ac:graphicFrameMk id="31" creationId="{E40851B5-5F0D-0040-973C-01E4F8F7112B}"/>
          </ac:graphicFrameMkLst>
        </pc:graphicFrameChg>
        <pc:graphicFrameChg chg="add del mod">
          <ac:chgData name="Shepard, Rebecca" userId="9a00f0a6-1291-41bf-a9d7-55e3d1aa879b" providerId="ADAL" clId="{1009C23C-CE52-C642-A89A-C47647890C94}" dt="2021-07-08T14:31:20.457" v="6328" actId="478"/>
          <ac:graphicFrameMkLst>
            <pc:docMk/>
            <pc:sldMk cId="2389813234" sldId="422"/>
            <ac:graphicFrameMk id="32" creationId="{1829CCC8-3443-D141-B7A3-AE899B595A7D}"/>
          </ac:graphicFrameMkLst>
        </pc:graphicFrameChg>
        <pc:graphicFrameChg chg="add mod">
          <ac:chgData name="Shepard, Rebecca" userId="9a00f0a6-1291-41bf-a9d7-55e3d1aa879b" providerId="ADAL" clId="{1009C23C-CE52-C642-A89A-C47647890C94}" dt="2021-07-09T14:46:30.606" v="7577"/>
          <ac:graphicFrameMkLst>
            <pc:docMk/>
            <pc:sldMk cId="2389813234" sldId="422"/>
            <ac:graphicFrameMk id="32" creationId="{9382CDE7-4341-964F-B82A-E58906289284}"/>
          </ac:graphicFrameMkLst>
        </pc:graphicFrameChg>
        <pc:graphicFrameChg chg="add del mod modGraphic">
          <ac:chgData name="Shepard, Rebecca" userId="9a00f0a6-1291-41bf-a9d7-55e3d1aa879b" providerId="ADAL" clId="{1009C23C-CE52-C642-A89A-C47647890C94}" dt="2021-07-08T14:32:48.297" v="6336" actId="478"/>
          <ac:graphicFrameMkLst>
            <pc:docMk/>
            <pc:sldMk cId="2389813234" sldId="422"/>
            <ac:graphicFrameMk id="33" creationId="{0D5D4FF2-5392-AE48-987A-579181FE0C2B}"/>
          </ac:graphicFrameMkLst>
        </pc:graphicFrameChg>
        <pc:graphicFrameChg chg="add mod">
          <ac:chgData name="Shepard, Rebecca" userId="9a00f0a6-1291-41bf-a9d7-55e3d1aa879b" providerId="ADAL" clId="{1009C23C-CE52-C642-A89A-C47647890C94}" dt="2021-07-12T16:35:40.289" v="8079" actId="1076"/>
          <ac:graphicFrameMkLst>
            <pc:docMk/>
            <pc:sldMk cId="2389813234" sldId="422"/>
            <ac:graphicFrameMk id="33" creationId="{9382CDE7-4341-964F-B82A-E58906289284}"/>
          </ac:graphicFrameMkLst>
        </pc:graphicFrameChg>
        <pc:graphicFrameChg chg="add mod">
          <ac:chgData name="Shepard, Rebecca" userId="9a00f0a6-1291-41bf-a9d7-55e3d1aa879b" providerId="ADAL" clId="{1009C23C-CE52-C642-A89A-C47647890C94}" dt="2021-07-09T14:47:56.645" v="7593"/>
          <ac:graphicFrameMkLst>
            <pc:docMk/>
            <pc:sldMk cId="2389813234" sldId="422"/>
            <ac:graphicFrameMk id="34" creationId="{151D045A-83A9-9448-B84F-54D342BBD9FC}"/>
          </ac:graphicFrameMkLst>
        </pc:graphicFrameChg>
        <pc:graphicFrameChg chg="add mod">
          <ac:chgData name="Shepard, Rebecca" userId="9a00f0a6-1291-41bf-a9d7-55e3d1aa879b" providerId="ADAL" clId="{1009C23C-CE52-C642-A89A-C47647890C94}" dt="2021-07-12T16:35:40.289" v="8079" actId="1076"/>
          <ac:graphicFrameMkLst>
            <pc:docMk/>
            <pc:sldMk cId="2389813234" sldId="422"/>
            <ac:graphicFrameMk id="35" creationId="{151D045A-83A9-9448-B84F-54D342BBD9FC}"/>
          </ac:graphicFrameMkLst>
        </pc:graphicFrameChg>
        <pc:graphicFrameChg chg="add del mod">
          <ac:chgData name="Shepard, Rebecca" userId="9a00f0a6-1291-41bf-a9d7-55e3d1aa879b" providerId="ADAL" clId="{1009C23C-CE52-C642-A89A-C47647890C94}" dt="2021-07-08T14:31:15.971" v="6324"/>
          <ac:graphicFrameMkLst>
            <pc:docMk/>
            <pc:sldMk cId="2389813234" sldId="422"/>
            <ac:graphicFrameMk id="37" creationId="{85B80EBA-656B-E346-9FFC-D080701F5B36}"/>
          </ac:graphicFrameMkLst>
        </pc:graphicFrameChg>
        <pc:graphicFrameChg chg="add del mod">
          <ac:chgData name="Shepard, Rebecca" userId="9a00f0a6-1291-41bf-a9d7-55e3d1aa879b" providerId="ADAL" clId="{1009C23C-CE52-C642-A89A-C47647890C94}" dt="2021-07-08T14:31:14.934" v="6322"/>
          <ac:graphicFrameMkLst>
            <pc:docMk/>
            <pc:sldMk cId="2389813234" sldId="422"/>
            <ac:graphicFrameMk id="41" creationId="{D8F3DE8E-0765-2D42-B2B3-ECCE076B5AD2}"/>
          </ac:graphicFrameMkLst>
        </pc:graphicFrameChg>
        <pc:graphicFrameChg chg="add mod">
          <ac:chgData name="Shepard, Rebecca" userId="9a00f0a6-1291-41bf-a9d7-55e3d1aa879b" providerId="ADAL" clId="{1009C23C-CE52-C642-A89A-C47647890C94}" dt="2021-07-08T14:30:00.916" v="6288"/>
          <ac:graphicFrameMkLst>
            <pc:docMk/>
            <pc:sldMk cId="2389813234" sldId="422"/>
            <ac:graphicFrameMk id="42" creationId="{B9A5446D-C7C6-BC44-A95E-C3925396BD2D}"/>
          </ac:graphicFrameMkLst>
        </pc:graphicFrameChg>
        <pc:graphicFrameChg chg="add mod">
          <ac:chgData name="Shepard, Rebecca" userId="9a00f0a6-1291-41bf-a9d7-55e3d1aa879b" providerId="ADAL" clId="{1009C23C-CE52-C642-A89A-C47647890C94}" dt="2021-07-08T14:31:12.679" v="6319"/>
          <ac:graphicFrameMkLst>
            <pc:docMk/>
            <pc:sldMk cId="2389813234" sldId="422"/>
            <ac:graphicFrameMk id="43" creationId="{B9A5446D-C7C6-BC44-A95E-C3925396BD2D}"/>
          </ac:graphicFrameMkLst>
        </pc:graphicFrameChg>
        <pc:graphicFrameChg chg="add del mod">
          <ac:chgData name="Shepard, Rebecca" userId="9a00f0a6-1291-41bf-a9d7-55e3d1aa879b" providerId="ADAL" clId="{1009C23C-CE52-C642-A89A-C47647890C94}" dt="2021-07-08T14:36:15.345" v="6410" actId="478"/>
          <ac:graphicFrameMkLst>
            <pc:docMk/>
            <pc:sldMk cId="2389813234" sldId="422"/>
            <ac:graphicFrameMk id="52" creationId="{A318B6D7-905F-414A-8EDE-02DC2A7DA536}"/>
          </ac:graphicFrameMkLst>
        </pc:graphicFrameChg>
        <pc:graphicFrameChg chg="add del mod">
          <ac:chgData name="Shepard, Rebecca" userId="9a00f0a6-1291-41bf-a9d7-55e3d1aa879b" providerId="ADAL" clId="{1009C23C-CE52-C642-A89A-C47647890C94}" dt="2021-07-08T14:36:10.948" v="6408" actId="478"/>
          <ac:graphicFrameMkLst>
            <pc:docMk/>
            <pc:sldMk cId="2389813234" sldId="422"/>
            <ac:graphicFrameMk id="56" creationId="{9D96886D-83DE-0E43-9857-499D0A1F0905}"/>
          </ac:graphicFrameMkLst>
        </pc:graphicFrameChg>
        <pc:graphicFrameChg chg="add mod">
          <ac:chgData name="Shepard, Rebecca" userId="9a00f0a6-1291-41bf-a9d7-55e3d1aa879b" providerId="ADAL" clId="{1009C23C-CE52-C642-A89A-C47647890C94}" dt="2021-07-08T14:33:37.429" v="6345"/>
          <ac:graphicFrameMkLst>
            <pc:docMk/>
            <pc:sldMk cId="2389813234" sldId="422"/>
            <ac:graphicFrameMk id="57" creationId="{B9A5446D-C7C6-BC44-A95E-C3925396BD2D}"/>
          </ac:graphicFrameMkLst>
        </pc:graphicFrameChg>
        <pc:graphicFrameChg chg="add del mod">
          <ac:chgData name="Shepard, Rebecca" userId="9a00f0a6-1291-41bf-a9d7-55e3d1aa879b" providerId="ADAL" clId="{1009C23C-CE52-C642-A89A-C47647890C94}" dt="2021-07-08T14:36:27.690" v="6416" actId="478"/>
          <ac:graphicFrameMkLst>
            <pc:docMk/>
            <pc:sldMk cId="2389813234" sldId="422"/>
            <ac:graphicFrameMk id="58" creationId="{B9A5446D-C7C6-BC44-A95E-C3925396BD2D}"/>
          </ac:graphicFrameMkLst>
        </pc:graphicFrameChg>
        <pc:graphicFrameChg chg="add del mod modGraphic">
          <ac:chgData name="Shepard, Rebecca" userId="9a00f0a6-1291-41bf-a9d7-55e3d1aa879b" providerId="ADAL" clId="{1009C23C-CE52-C642-A89A-C47647890C94}" dt="2021-07-08T14:49:33.084" v="6703" actId="478"/>
          <ac:graphicFrameMkLst>
            <pc:docMk/>
            <pc:sldMk cId="2389813234" sldId="422"/>
            <ac:graphicFrameMk id="59" creationId="{B72140B9-7FEB-6B40-9ECB-8E43AFD8BB36}"/>
          </ac:graphicFrameMkLst>
        </pc:graphicFrameChg>
        <pc:graphicFrameChg chg="add del mod">
          <ac:chgData name="Shepard, Rebecca" userId="9a00f0a6-1291-41bf-a9d7-55e3d1aa879b" providerId="ADAL" clId="{1009C23C-CE52-C642-A89A-C47647890C94}" dt="2021-07-08T14:38:21.923" v="6464" actId="478"/>
          <ac:graphicFrameMkLst>
            <pc:docMk/>
            <pc:sldMk cId="2389813234" sldId="422"/>
            <ac:graphicFrameMk id="66" creationId="{45FF6F74-8BC2-9246-8C48-6599DA3EF5CF}"/>
          </ac:graphicFrameMkLst>
        </pc:graphicFrameChg>
        <pc:graphicFrameChg chg="add del mod modGraphic">
          <ac:chgData name="Shepard, Rebecca" userId="9a00f0a6-1291-41bf-a9d7-55e3d1aa879b" providerId="ADAL" clId="{1009C23C-CE52-C642-A89A-C47647890C94}" dt="2021-07-08T14:49:35.587" v="6704" actId="478"/>
          <ac:graphicFrameMkLst>
            <pc:docMk/>
            <pc:sldMk cId="2389813234" sldId="422"/>
            <ac:graphicFrameMk id="70" creationId="{1170E218-7E26-B041-B31A-7FB889C66DE5}"/>
          </ac:graphicFrameMkLst>
        </pc:graphicFrameChg>
        <pc:graphicFrameChg chg="add del mod modGraphic">
          <ac:chgData name="Shepard, Rebecca" userId="9a00f0a6-1291-41bf-a9d7-55e3d1aa879b" providerId="ADAL" clId="{1009C23C-CE52-C642-A89A-C47647890C94}" dt="2021-07-08T14:49:37.568" v="6705" actId="478"/>
          <ac:graphicFrameMkLst>
            <pc:docMk/>
            <pc:sldMk cId="2389813234" sldId="422"/>
            <ac:graphicFrameMk id="71" creationId="{0A66F52E-7155-E942-9787-B76C9C98F928}"/>
          </ac:graphicFrameMkLst>
        </pc:graphicFrameChg>
        <pc:graphicFrameChg chg="add mod">
          <ac:chgData name="Shepard, Rebecca" userId="9a00f0a6-1291-41bf-a9d7-55e3d1aa879b" providerId="ADAL" clId="{1009C23C-CE52-C642-A89A-C47647890C94}" dt="2021-07-08T14:40:09.620" v="6499"/>
          <ac:graphicFrameMkLst>
            <pc:docMk/>
            <pc:sldMk cId="2389813234" sldId="422"/>
            <ac:graphicFrameMk id="72" creationId="{B9A5446D-C7C6-BC44-A95E-C3925396BD2D}"/>
          </ac:graphicFrameMkLst>
        </pc:graphicFrameChg>
        <pc:graphicFrameChg chg="add del mod">
          <ac:chgData name="Shepard, Rebecca" userId="9a00f0a6-1291-41bf-a9d7-55e3d1aa879b" providerId="ADAL" clId="{1009C23C-CE52-C642-A89A-C47647890C94}" dt="2021-07-08T14:49:41.071" v="6707" actId="478"/>
          <ac:graphicFrameMkLst>
            <pc:docMk/>
            <pc:sldMk cId="2389813234" sldId="422"/>
            <ac:graphicFrameMk id="73" creationId="{B9A5446D-C7C6-BC44-A95E-C3925396BD2D}"/>
          </ac:graphicFrameMkLst>
        </pc:graphicFrameChg>
        <pc:graphicFrameChg chg="add mod">
          <ac:chgData name="Shepard, Rebecca" userId="9a00f0a6-1291-41bf-a9d7-55e3d1aa879b" providerId="ADAL" clId="{1009C23C-CE52-C642-A89A-C47647890C94}" dt="2021-07-08T14:47:04.539" v="6680"/>
          <ac:graphicFrameMkLst>
            <pc:docMk/>
            <pc:sldMk cId="2389813234" sldId="422"/>
            <ac:graphicFrameMk id="74" creationId="{FE649C83-E97D-2843-BE0A-0820A311E92F}"/>
          </ac:graphicFrameMkLst>
        </pc:graphicFrameChg>
        <pc:graphicFrameChg chg="add del mod">
          <ac:chgData name="Shepard, Rebecca" userId="9a00f0a6-1291-41bf-a9d7-55e3d1aa879b" providerId="ADAL" clId="{1009C23C-CE52-C642-A89A-C47647890C94}" dt="2021-07-08T14:49:43.730" v="6708" actId="478"/>
          <ac:graphicFrameMkLst>
            <pc:docMk/>
            <pc:sldMk cId="2389813234" sldId="422"/>
            <ac:graphicFrameMk id="75" creationId="{FE649C83-E97D-2843-BE0A-0820A311E92F}"/>
          </ac:graphicFrameMkLst>
        </pc:graphicFrameChg>
        <pc:graphicFrameChg chg="add mod">
          <ac:chgData name="Shepard, Rebecca" userId="9a00f0a6-1291-41bf-a9d7-55e3d1aa879b" providerId="ADAL" clId="{1009C23C-CE52-C642-A89A-C47647890C94}" dt="2021-07-08T14:55:58.670" v="6773"/>
          <ac:graphicFrameMkLst>
            <pc:docMk/>
            <pc:sldMk cId="2389813234" sldId="422"/>
            <ac:graphicFrameMk id="83" creationId="{62C4581D-AC78-454D-98AF-CD196D571A39}"/>
          </ac:graphicFrameMkLst>
        </pc:graphicFrameChg>
        <pc:graphicFrameChg chg="add del mod">
          <ac:chgData name="Shepard, Rebecca" userId="9a00f0a6-1291-41bf-a9d7-55e3d1aa879b" providerId="ADAL" clId="{1009C23C-CE52-C642-A89A-C47647890C94}" dt="2021-07-08T14:56:07.733" v="6776" actId="478"/>
          <ac:graphicFrameMkLst>
            <pc:docMk/>
            <pc:sldMk cId="2389813234" sldId="422"/>
            <ac:graphicFrameMk id="84" creationId="{62C4581D-AC78-454D-98AF-CD196D571A39}"/>
          </ac:graphicFrameMkLst>
        </pc:graphicFrameChg>
        <pc:graphicFrameChg chg="add mod">
          <ac:chgData name="Shepard, Rebecca" userId="9a00f0a6-1291-41bf-a9d7-55e3d1aa879b" providerId="ADAL" clId="{1009C23C-CE52-C642-A89A-C47647890C94}" dt="2021-07-08T14:57:11.481" v="6779"/>
          <ac:graphicFrameMkLst>
            <pc:docMk/>
            <pc:sldMk cId="2389813234" sldId="422"/>
            <ac:graphicFrameMk id="85" creationId="{288FF3BD-6D38-F940-B116-27CAD8D7A09B}"/>
          </ac:graphicFrameMkLst>
        </pc:graphicFrameChg>
        <pc:graphicFrameChg chg="add del mod">
          <ac:chgData name="Shepard, Rebecca" userId="9a00f0a6-1291-41bf-a9d7-55e3d1aa879b" providerId="ADAL" clId="{1009C23C-CE52-C642-A89A-C47647890C94}" dt="2021-07-08T14:58:14.131" v="6795" actId="478"/>
          <ac:graphicFrameMkLst>
            <pc:docMk/>
            <pc:sldMk cId="2389813234" sldId="422"/>
            <ac:graphicFrameMk id="86" creationId="{288FF3BD-6D38-F940-B116-27CAD8D7A09B}"/>
          </ac:graphicFrameMkLst>
        </pc:graphicFrameChg>
        <pc:graphicFrameChg chg="add mod">
          <ac:chgData name="Shepard, Rebecca" userId="9a00f0a6-1291-41bf-a9d7-55e3d1aa879b" providerId="ADAL" clId="{1009C23C-CE52-C642-A89A-C47647890C94}" dt="2021-07-08T14:58:51.516" v="6798"/>
          <ac:graphicFrameMkLst>
            <pc:docMk/>
            <pc:sldMk cId="2389813234" sldId="422"/>
            <ac:graphicFrameMk id="87" creationId="{288FF3BD-6D38-F940-B116-27CAD8D7A09B}"/>
          </ac:graphicFrameMkLst>
        </pc:graphicFrameChg>
        <pc:graphicFrameChg chg="add del mod">
          <ac:chgData name="Shepard, Rebecca" userId="9a00f0a6-1291-41bf-a9d7-55e3d1aa879b" providerId="ADAL" clId="{1009C23C-CE52-C642-A89A-C47647890C94}" dt="2021-07-08T15:05:12.510" v="6825" actId="478"/>
          <ac:graphicFrameMkLst>
            <pc:docMk/>
            <pc:sldMk cId="2389813234" sldId="422"/>
            <ac:graphicFrameMk id="88" creationId="{288FF3BD-6D38-F940-B116-27CAD8D7A09B}"/>
          </ac:graphicFrameMkLst>
        </pc:graphicFrameChg>
        <pc:graphicFrameChg chg="add mod">
          <ac:chgData name="Shepard, Rebecca" userId="9a00f0a6-1291-41bf-a9d7-55e3d1aa879b" providerId="ADAL" clId="{1009C23C-CE52-C642-A89A-C47647890C94}" dt="2021-07-08T15:05:16.309" v="6828"/>
          <ac:graphicFrameMkLst>
            <pc:docMk/>
            <pc:sldMk cId="2389813234" sldId="422"/>
            <ac:graphicFrameMk id="89" creationId="{288FF3BD-6D38-F940-B116-27CAD8D7A09B}"/>
          </ac:graphicFrameMkLst>
        </pc:graphicFrameChg>
        <pc:graphicFrameChg chg="add del mod">
          <ac:chgData name="Shepard, Rebecca" userId="9a00f0a6-1291-41bf-a9d7-55e3d1aa879b" providerId="ADAL" clId="{1009C23C-CE52-C642-A89A-C47647890C94}" dt="2021-07-08T15:07:13.342" v="6840" actId="478"/>
          <ac:graphicFrameMkLst>
            <pc:docMk/>
            <pc:sldMk cId="2389813234" sldId="422"/>
            <ac:graphicFrameMk id="90" creationId="{288FF3BD-6D38-F940-B116-27CAD8D7A09B}"/>
          </ac:graphicFrameMkLst>
        </pc:graphicFrameChg>
        <pc:graphicFrameChg chg="add mod">
          <ac:chgData name="Shepard, Rebecca" userId="9a00f0a6-1291-41bf-a9d7-55e3d1aa879b" providerId="ADAL" clId="{1009C23C-CE52-C642-A89A-C47647890C94}" dt="2021-07-08T15:07:17.341" v="6843"/>
          <ac:graphicFrameMkLst>
            <pc:docMk/>
            <pc:sldMk cId="2389813234" sldId="422"/>
            <ac:graphicFrameMk id="91" creationId="{4C2FA5EB-D044-C54B-928F-2E45A9BFD81B}"/>
          </ac:graphicFrameMkLst>
        </pc:graphicFrameChg>
        <pc:graphicFrameChg chg="add del mod">
          <ac:chgData name="Shepard, Rebecca" userId="9a00f0a6-1291-41bf-a9d7-55e3d1aa879b" providerId="ADAL" clId="{1009C23C-CE52-C642-A89A-C47647890C94}" dt="2021-07-08T15:08:28.401" v="6863" actId="478"/>
          <ac:graphicFrameMkLst>
            <pc:docMk/>
            <pc:sldMk cId="2389813234" sldId="422"/>
            <ac:graphicFrameMk id="92" creationId="{4C2FA5EB-D044-C54B-928F-2E45A9BFD81B}"/>
          </ac:graphicFrameMkLst>
        </pc:graphicFrameChg>
        <pc:graphicFrameChg chg="add mod">
          <ac:chgData name="Shepard, Rebecca" userId="9a00f0a6-1291-41bf-a9d7-55e3d1aa879b" providerId="ADAL" clId="{1009C23C-CE52-C642-A89A-C47647890C94}" dt="2021-07-08T15:08:31.128" v="6866"/>
          <ac:graphicFrameMkLst>
            <pc:docMk/>
            <pc:sldMk cId="2389813234" sldId="422"/>
            <ac:graphicFrameMk id="93" creationId="{C224AD4E-A80B-AE47-91C4-1EB3760208FC}"/>
          </ac:graphicFrameMkLst>
        </pc:graphicFrameChg>
        <pc:graphicFrameChg chg="add del mod">
          <ac:chgData name="Shepard, Rebecca" userId="9a00f0a6-1291-41bf-a9d7-55e3d1aa879b" providerId="ADAL" clId="{1009C23C-CE52-C642-A89A-C47647890C94}" dt="2021-07-09T14:31:27.262" v="7428" actId="478"/>
          <ac:graphicFrameMkLst>
            <pc:docMk/>
            <pc:sldMk cId="2389813234" sldId="422"/>
            <ac:graphicFrameMk id="94" creationId="{C224AD4E-A80B-AE47-91C4-1EB3760208FC}"/>
          </ac:graphicFrameMkLst>
        </pc:graphicFrameChg>
        <pc:graphicFrameChg chg="add mod">
          <ac:chgData name="Shepard, Rebecca" userId="9a00f0a6-1291-41bf-a9d7-55e3d1aa879b" providerId="ADAL" clId="{1009C23C-CE52-C642-A89A-C47647890C94}" dt="2021-07-08T15:10:24.861" v="6894"/>
          <ac:graphicFrameMkLst>
            <pc:docMk/>
            <pc:sldMk cId="2389813234" sldId="422"/>
            <ac:graphicFrameMk id="95" creationId="{0FA4FE92-E6EB-1347-A34C-B6A01AEE069C}"/>
          </ac:graphicFrameMkLst>
        </pc:graphicFrameChg>
        <pc:graphicFrameChg chg="add del mod">
          <ac:chgData name="Shepard, Rebecca" userId="9a00f0a6-1291-41bf-a9d7-55e3d1aa879b" providerId="ADAL" clId="{1009C23C-CE52-C642-A89A-C47647890C94}" dt="2021-07-09T14:31:27.262" v="7428" actId="478"/>
          <ac:graphicFrameMkLst>
            <pc:docMk/>
            <pc:sldMk cId="2389813234" sldId="422"/>
            <ac:graphicFrameMk id="96" creationId="{0FA4FE92-E6EB-1347-A34C-B6A01AEE069C}"/>
          </ac:graphicFrameMkLst>
        </pc:graphicFrameChg>
        <pc:graphicFrameChg chg="add mod">
          <ac:chgData name="Shepard, Rebecca" userId="9a00f0a6-1291-41bf-a9d7-55e3d1aa879b" providerId="ADAL" clId="{1009C23C-CE52-C642-A89A-C47647890C94}" dt="2021-07-08T15:12:00.949" v="6921"/>
          <ac:graphicFrameMkLst>
            <pc:docMk/>
            <pc:sldMk cId="2389813234" sldId="422"/>
            <ac:graphicFrameMk id="97" creationId="{0FA72325-5C38-794A-A3FF-55DDEEB5B63F}"/>
          </ac:graphicFrameMkLst>
        </pc:graphicFrameChg>
        <pc:graphicFrameChg chg="add del mod">
          <ac:chgData name="Shepard, Rebecca" userId="9a00f0a6-1291-41bf-a9d7-55e3d1aa879b" providerId="ADAL" clId="{1009C23C-CE52-C642-A89A-C47647890C94}" dt="2021-07-08T15:12:12.950" v="6930" actId="478"/>
          <ac:graphicFrameMkLst>
            <pc:docMk/>
            <pc:sldMk cId="2389813234" sldId="422"/>
            <ac:graphicFrameMk id="98" creationId="{0FA72325-5C38-794A-A3FF-55DDEEB5B63F}"/>
          </ac:graphicFrameMkLst>
        </pc:graphicFrameChg>
        <pc:graphicFrameChg chg="add mod">
          <ac:chgData name="Shepard, Rebecca" userId="9a00f0a6-1291-41bf-a9d7-55e3d1aa879b" providerId="ADAL" clId="{1009C23C-CE52-C642-A89A-C47647890C94}" dt="2021-07-08T15:12:34.466" v="6937"/>
          <ac:graphicFrameMkLst>
            <pc:docMk/>
            <pc:sldMk cId="2389813234" sldId="422"/>
            <ac:graphicFrameMk id="99" creationId="{3B50DBE0-5B34-5C41-9228-82C8C1F64019}"/>
          </ac:graphicFrameMkLst>
        </pc:graphicFrameChg>
        <pc:graphicFrameChg chg="add del mod">
          <ac:chgData name="Shepard, Rebecca" userId="9a00f0a6-1291-41bf-a9d7-55e3d1aa879b" providerId="ADAL" clId="{1009C23C-CE52-C642-A89A-C47647890C94}" dt="2021-07-09T14:31:27.262" v="7428" actId="478"/>
          <ac:graphicFrameMkLst>
            <pc:docMk/>
            <pc:sldMk cId="2389813234" sldId="422"/>
            <ac:graphicFrameMk id="100" creationId="{3B50DBE0-5B34-5C41-9228-82C8C1F64019}"/>
          </ac:graphicFrameMkLst>
        </pc:graphicFrameChg>
        <pc:cxnChg chg="mod">
          <ac:chgData name="Shepard, Rebecca" userId="9a00f0a6-1291-41bf-a9d7-55e3d1aa879b" providerId="ADAL" clId="{1009C23C-CE52-C642-A89A-C47647890C94}" dt="2021-07-08T12:41:10.153" v="6017"/>
          <ac:cxnSpMkLst>
            <pc:docMk/>
            <pc:sldMk cId="2389813234" sldId="422"/>
            <ac:cxnSpMk id="14" creationId="{1B42837C-14FE-3047-9EC5-3DD3BABB3C5F}"/>
          </ac:cxnSpMkLst>
        </pc:cxnChg>
        <pc:cxnChg chg="mod">
          <ac:chgData name="Shepard, Rebecca" userId="9a00f0a6-1291-41bf-a9d7-55e3d1aa879b" providerId="ADAL" clId="{1009C23C-CE52-C642-A89A-C47647890C94}" dt="2021-07-08T14:29:27.720" v="6281"/>
          <ac:cxnSpMkLst>
            <pc:docMk/>
            <pc:sldMk cId="2389813234" sldId="422"/>
            <ac:cxnSpMk id="35" creationId="{8852277A-7C10-E34D-A016-2981F16E7C65}"/>
          </ac:cxnSpMkLst>
        </pc:cxnChg>
        <pc:cxnChg chg="mod">
          <ac:chgData name="Shepard, Rebecca" userId="9a00f0a6-1291-41bf-a9d7-55e3d1aa879b" providerId="ADAL" clId="{1009C23C-CE52-C642-A89A-C47647890C94}" dt="2021-07-08T14:29:33.036" v="6283"/>
          <ac:cxnSpMkLst>
            <pc:docMk/>
            <pc:sldMk cId="2389813234" sldId="422"/>
            <ac:cxnSpMk id="39" creationId="{B6A31A40-47C9-2348-8779-DA94C9222BBD}"/>
          </ac:cxnSpMkLst>
        </pc:cxnChg>
        <pc:cxnChg chg="mod">
          <ac:chgData name="Shepard, Rebecca" userId="9a00f0a6-1291-41bf-a9d7-55e3d1aa879b" providerId="ADAL" clId="{1009C23C-CE52-C642-A89A-C47647890C94}" dt="2021-07-08T14:32:50.820" v="6337"/>
          <ac:cxnSpMkLst>
            <pc:docMk/>
            <pc:sldMk cId="2389813234" sldId="422"/>
            <ac:cxnSpMk id="50" creationId="{E3B5E1D6-4E27-E64E-A65E-96D532BA5708}"/>
          </ac:cxnSpMkLst>
        </pc:cxnChg>
        <pc:cxnChg chg="mod">
          <ac:chgData name="Shepard, Rebecca" userId="9a00f0a6-1291-41bf-a9d7-55e3d1aa879b" providerId="ADAL" clId="{1009C23C-CE52-C642-A89A-C47647890C94}" dt="2021-07-08T14:33:18.050" v="6341"/>
          <ac:cxnSpMkLst>
            <pc:docMk/>
            <pc:sldMk cId="2389813234" sldId="422"/>
            <ac:cxnSpMk id="54" creationId="{D8AAE6A4-AB58-3043-9134-5904E1D37911}"/>
          </ac:cxnSpMkLst>
        </pc:cxnChg>
        <pc:cxnChg chg="mod">
          <ac:chgData name="Shepard, Rebecca" userId="9a00f0a6-1291-41bf-a9d7-55e3d1aa879b" providerId="ADAL" clId="{1009C23C-CE52-C642-A89A-C47647890C94}" dt="2021-07-08T14:37:19.008" v="6423"/>
          <ac:cxnSpMkLst>
            <pc:docMk/>
            <pc:sldMk cId="2389813234" sldId="422"/>
            <ac:cxnSpMk id="68" creationId="{C210C443-75C5-7D4C-ADC9-2A2208B7502A}"/>
          </ac:cxnSpMkLst>
        </pc:cxnChg>
        <pc:cxnChg chg="add del mod">
          <ac:chgData name="Shepard, Rebecca" userId="9a00f0a6-1291-41bf-a9d7-55e3d1aa879b" providerId="ADAL" clId="{1009C23C-CE52-C642-A89A-C47647890C94}" dt="2021-07-08T14:50:56.635" v="6715" actId="478"/>
          <ac:cxnSpMkLst>
            <pc:docMk/>
            <pc:sldMk cId="2389813234" sldId="422"/>
            <ac:cxnSpMk id="77" creationId="{71F7F97F-F540-7446-A54A-AAC60C78AEDA}"/>
          </ac:cxnSpMkLst>
        </pc:cxnChg>
        <pc:cxnChg chg="add del mod">
          <ac:chgData name="Shepard, Rebecca" userId="9a00f0a6-1291-41bf-a9d7-55e3d1aa879b" providerId="ADAL" clId="{1009C23C-CE52-C642-A89A-C47647890C94}" dt="2021-07-09T14:31:30.285" v="7429" actId="478"/>
          <ac:cxnSpMkLst>
            <pc:docMk/>
            <pc:sldMk cId="2389813234" sldId="422"/>
            <ac:cxnSpMk id="81" creationId="{63911981-DC72-244F-9C3D-0DD9D1E917A2}"/>
          </ac:cxnSpMkLst>
        </pc:cxnChg>
        <pc:cxnChg chg="add del mod">
          <ac:chgData name="Shepard, Rebecca" userId="9a00f0a6-1291-41bf-a9d7-55e3d1aa879b" providerId="ADAL" clId="{1009C23C-CE52-C642-A89A-C47647890C94}" dt="2021-07-09T14:31:31.725" v="7430" actId="478"/>
          <ac:cxnSpMkLst>
            <pc:docMk/>
            <pc:sldMk cId="2389813234" sldId="422"/>
            <ac:cxnSpMk id="82" creationId="{16DCAD51-844A-CF4F-9D5A-2693236DDDF9}"/>
          </ac:cxnSpMkLst>
        </pc:cxnChg>
      </pc:sldChg>
      <pc:sldChg chg="addSp delSp modSp add mod">
        <pc:chgData name="Shepard, Rebecca" userId="9a00f0a6-1291-41bf-a9d7-55e3d1aa879b" providerId="ADAL" clId="{1009C23C-CE52-C642-A89A-C47647890C94}" dt="2021-07-12T16:40:27.196" v="8131" actId="478"/>
        <pc:sldMkLst>
          <pc:docMk/>
          <pc:sldMk cId="2317876551" sldId="423"/>
        </pc:sldMkLst>
        <pc:spChg chg="add del mod">
          <ac:chgData name="Shepard, Rebecca" userId="9a00f0a6-1291-41bf-a9d7-55e3d1aa879b" providerId="ADAL" clId="{1009C23C-CE52-C642-A89A-C47647890C94}" dt="2021-07-12T15:47:46.033" v="7851" actId="478"/>
          <ac:spMkLst>
            <pc:docMk/>
            <pc:sldMk cId="2317876551" sldId="423"/>
            <ac:spMk id="2" creationId="{80A204BE-3598-DC42-BBD4-B47678CEF02E}"/>
          </ac:spMkLst>
        </pc:spChg>
        <pc:spChg chg="mod">
          <ac:chgData name="Shepard, Rebecca" userId="9a00f0a6-1291-41bf-a9d7-55e3d1aa879b" providerId="ADAL" clId="{1009C23C-CE52-C642-A89A-C47647890C94}" dt="2021-07-12T15:45:23.140" v="7813"/>
          <ac:spMkLst>
            <pc:docMk/>
            <pc:sldMk cId="2317876551" sldId="423"/>
            <ac:spMk id="26" creationId="{C2511842-D7F4-F949-BC1D-DC1464574FA1}"/>
          </ac:spMkLst>
        </pc:spChg>
        <pc:spChg chg="mod">
          <ac:chgData name="Shepard, Rebecca" userId="9a00f0a6-1291-41bf-a9d7-55e3d1aa879b" providerId="ADAL" clId="{1009C23C-CE52-C642-A89A-C47647890C94}" dt="2021-07-12T15:45:23.140" v="7813"/>
          <ac:spMkLst>
            <pc:docMk/>
            <pc:sldMk cId="2317876551" sldId="423"/>
            <ac:spMk id="27" creationId="{575DDA29-950F-C84D-9FF5-B4C52F85328E}"/>
          </ac:spMkLst>
        </pc:spChg>
        <pc:spChg chg="mod">
          <ac:chgData name="Shepard, Rebecca" userId="9a00f0a6-1291-41bf-a9d7-55e3d1aa879b" providerId="ADAL" clId="{1009C23C-CE52-C642-A89A-C47647890C94}" dt="2021-07-12T15:45:23.140" v="7813"/>
          <ac:spMkLst>
            <pc:docMk/>
            <pc:sldMk cId="2317876551" sldId="423"/>
            <ac:spMk id="28" creationId="{34478C71-0E14-3A44-8704-81D6C0AA2D8A}"/>
          </ac:spMkLst>
        </pc:spChg>
        <pc:spChg chg="mod">
          <ac:chgData name="Shepard, Rebecca" userId="9a00f0a6-1291-41bf-a9d7-55e3d1aa879b" providerId="ADAL" clId="{1009C23C-CE52-C642-A89A-C47647890C94}" dt="2021-07-12T15:45:23.140" v="7813"/>
          <ac:spMkLst>
            <pc:docMk/>
            <pc:sldMk cId="2317876551" sldId="423"/>
            <ac:spMk id="32" creationId="{ADD09F85-C8C8-244A-B157-53822279D8A0}"/>
          </ac:spMkLst>
        </pc:spChg>
        <pc:spChg chg="mod">
          <ac:chgData name="Shepard, Rebecca" userId="9a00f0a6-1291-41bf-a9d7-55e3d1aa879b" providerId="ADAL" clId="{1009C23C-CE52-C642-A89A-C47647890C94}" dt="2021-07-12T15:45:23.140" v="7813"/>
          <ac:spMkLst>
            <pc:docMk/>
            <pc:sldMk cId="2317876551" sldId="423"/>
            <ac:spMk id="34" creationId="{D140F542-6922-ED44-A458-1608F64B9F72}"/>
          </ac:spMkLst>
        </pc:spChg>
        <pc:spChg chg="mod">
          <ac:chgData name="Shepard, Rebecca" userId="9a00f0a6-1291-41bf-a9d7-55e3d1aa879b" providerId="ADAL" clId="{1009C23C-CE52-C642-A89A-C47647890C94}" dt="2021-07-12T15:46:16.286" v="7829" actId="20577"/>
          <ac:spMkLst>
            <pc:docMk/>
            <pc:sldMk cId="2317876551" sldId="423"/>
            <ac:spMk id="69" creationId="{EBB4E0FA-55AF-F24F-A70B-DEB780DEC3A0}"/>
          </ac:spMkLst>
        </pc:spChg>
        <pc:spChg chg="del">
          <ac:chgData name="Shepard, Rebecca" userId="9a00f0a6-1291-41bf-a9d7-55e3d1aa879b" providerId="ADAL" clId="{1009C23C-CE52-C642-A89A-C47647890C94}" dt="2021-07-12T16:40:27.196" v="8131" actId="478"/>
          <ac:spMkLst>
            <pc:docMk/>
            <pc:sldMk cId="2317876551" sldId="423"/>
            <ac:spMk id="80" creationId="{591DC543-FAA0-0844-A9B9-4D2CD9358002}"/>
          </ac:spMkLst>
        </pc:spChg>
        <pc:grpChg chg="add mod">
          <ac:chgData name="Shepard, Rebecca" userId="9a00f0a6-1291-41bf-a9d7-55e3d1aa879b" providerId="ADAL" clId="{1009C23C-CE52-C642-A89A-C47647890C94}" dt="2021-07-12T16:33:41.270" v="8067" actId="14100"/>
          <ac:grpSpMkLst>
            <pc:docMk/>
            <pc:sldMk cId="2317876551" sldId="423"/>
            <ac:grpSpMk id="25" creationId="{3E0C70F5-39E2-9742-AFE4-0C23742EFB60}"/>
          </ac:grpSpMkLst>
        </pc:grpChg>
        <pc:grpChg chg="del">
          <ac:chgData name="Shepard, Rebecca" userId="9a00f0a6-1291-41bf-a9d7-55e3d1aa879b" providerId="ADAL" clId="{1009C23C-CE52-C642-A89A-C47647890C94}" dt="2021-07-12T15:29:22.361" v="7766" actId="478"/>
          <ac:grpSpMkLst>
            <pc:docMk/>
            <pc:sldMk cId="2317876551" sldId="423"/>
            <ac:grpSpMk id="36" creationId="{AB06B5FC-E286-6544-9983-5F514AF57E7E}"/>
          </ac:grpSpMkLst>
        </pc:grpChg>
        <pc:grpChg chg="mod">
          <ac:chgData name="Shepard, Rebecca" userId="9a00f0a6-1291-41bf-a9d7-55e3d1aa879b" providerId="ADAL" clId="{1009C23C-CE52-C642-A89A-C47647890C94}" dt="2021-07-12T15:31:21.128" v="7767"/>
          <ac:grpSpMkLst>
            <pc:docMk/>
            <pc:sldMk cId="2317876551" sldId="423"/>
            <ac:grpSpMk id="67" creationId="{43271B8B-1C02-564E-9017-93301BEE4144}"/>
          </ac:grpSpMkLst>
        </pc:grpChg>
        <pc:graphicFrameChg chg="del">
          <ac:chgData name="Shepard, Rebecca" userId="9a00f0a6-1291-41bf-a9d7-55e3d1aa879b" providerId="ADAL" clId="{1009C23C-CE52-C642-A89A-C47647890C94}" dt="2021-07-12T15:29:19.561" v="7765" actId="478"/>
          <ac:graphicFrameMkLst>
            <pc:docMk/>
            <pc:sldMk cId="2317876551" sldId="423"/>
            <ac:graphicFrameMk id="16" creationId="{F4C142E3-6E6B-5945-8999-384C780EC7DF}"/>
          </ac:graphicFrameMkLst>
        </pc:graphicFrameChg>
        <pc:graphicFrameChg chg="add del mod">
          <ac:chgData name="Shepard, Rebecca" userId="9a00f0a6-1291-41bf-a9d7-55e3d1aa879b" providerId="ADAL" clId="{1009C23C-CE52-C642-A89A-C47647890C94}" dt="2021-07-12T15:34:18.101" v="7802" actId="478"/>
          <ac:graphicFrameMkLst>
            <pc:docMk/>
            <pc:sldMk cId="2317876551" sldId="423"/>
            <ac:graphicFrameMk id="19" creationId="{03649D44-C3CD-F545-A899-041DB2D9C591}"/>
          </ac:graphicFrameMkLst>
        </pc:graphicFrameChg>
        <pc:graphicFrameChg chg="add mod">
          <ac:chgData name="Shepard, Rebecca" userId="9a00f0a6-1291-41bf-a9d7-55e3d1aa879b" providerId="ADAL" clId="{1009C23C-CE52-C642-A89A-C47647890C94}" dt="2021-07-12T15:45:05.124" v="7805"/>
          <ac:graphicFrameMkLst>
            <pc:docMk/>
            <pc:sldMk cId="2317876551" sldId="423"/>
            <ac:graphicFrameMk id="20" creationId="{BFF2D1FE-3770-C547-A19D-5457B1A41610}"/>
          </ac:graphicFrameMkLst>
        </pc:graphicFrameChg>
        <pc:graphicFrameChg chg="add del mod">
          <ac:chgData name="Shepard, Rebecca" userId="9a00f0a6-1291-41bf-a9d7-55e3d1aa879b" providerId="ADAL" clId="{1009C23C-CE52-C642-A89A-C47647890C94}" dt="2021-07-12T15:45:52.110" v="7819" actId="478"/>
          <ac:graphicFrameMkLst>
            <pc:docMk/>
            <pc:sldMk cId="2317876551" sldId="423"/>
            <ac:graphicFrameMk id="21" creationId="{BFF2D1FE-3770-C547-A19D-5457B1A41610}"/>
          </ac:graphicFrameMkLst>
        </pc:graphicFrameChg>
        <pc:graphicFrameChg chg="add mod modGraphic">
          <ac:chgData name="Shepard, Rebecca" userId="9a00f0a6-1291-41bf-a9d7-55e3d1aa879b" providerId="ADAL" clId="{1009C23C-CE52-C642-A89A-C47647890C94}" dt="2021-07-12T16:32:48.199" v="8059" actId="20577"/>
          <ac:graphicFrameMkLst>
            <pc:docMk/>
            <pc:sldMk cId="2317876551" sldId="423"/>
            <ac:graphicFrameMk id="22" creationId="{A60BB87B-4D67-EB4A-B914-AA5F711D1A59}"/>
          </ac:graphicFrameMkLst>
        </pc:graphicFrameChg>
        <pc:graphicFrameChg chg="add mod modGraphic">
          <ac:chgData name="Shepard, Rebecca" userId="9a00f0a6-1291-41bf-a9d7-55e3d1aa879b" providerId="ADAL" clId="{1009C23C-CE52-C642-A89A-C47647890C94}" dt="2021-07-12T16:32:22.348" v="8054" actId="14734"/>
          <ac:graphicFrameMkLst>
            <pc:docMk/>
            <pc:sldMk cId="2317876551" sldId="423"/>
            <ac:graphicFrameMk id="23" creationId="{7CDE182B-771F-E243-BE94-CBAED3DA3B5E}"/>
          </ac:graphicFrameMkLst>
        </pc:graphicFrameChg>
        <pc:graphicFrameChg chg="add mod modGraphic">
          <ac:chgData name="Shepard, Rebecca" userId="9a00f0a6-1291-41bf-a9d7-55e3d1aa879b" providerId="ADAL" clId="{1009C23C-CE52-C642-A89A-C47647890C94}" dt="2021-07-12T16:33:27.286" v="8066" actId="20577"/>
          <ac:graphicFrameMkLst>
            <pc:docMk/>
            <pc:sldMk cId="2317876551" sldId="423"/>
            <ac:graphicFrameMk id="24" creationId="{997C449F-6075-2847-B020-BCD042DAA9A9}"/>
          </ac:graphicFrameMkLst>
        </pc:graphicFrameChg>
        <pc:graphicFrameChg chg="del">
          <ac:chgData name="Shepard, Rebecca" userId="9a00f0a6-1291-41bf-a9d7-55e3d1aa879b" providerId="ADAL" clId="{1009C23C-CE52-C642-A89A-C47647890C94}" dt="2021-07-12T15:29:17.006" v="7764" actId="478"/>
          <ac:graphicFrameMkLst>
            <pc:docMk/>
            <pc:sldMk cId="2317876551" sldId="423"/>
            <ac:graphicFrameMk id="29" creationId="{5CB0EB6D-9BC9-364A-8ABA-AA6474640358}"/>
          </ac:graphicFrameMkLst>
        </pc:graphicFrameChg>
        <pc:graphicFrameChg chg="del">
          <ac:chgData name="Shepard, Rebecca" userId="9a00f0a6-1291-41bf-a9d7-55e3d1aa879b" providerId="ADAL" clId="{1009C23C-CE52-C642-A89A-C47647890C94}" dt="2021-07-12T15:29:17.006" v="7764" actId="478"/>
          <ac:graphicFrameMkLst>
            <pc:docMk/>
            <pc:sldMk cId="2317876551" sldId="423"/>
            <ac:graphicFrameMk id="30" creationId="{75DA9909-890D-F740-BEEE-2DFE7CF8654D}"/>
          </ac:graphicFrameMkLst>
        </pc:graphicFrameChg>
        <pc:graphicFrameChg chg="del">
          <ac:chgData name="Shepard, Rebecca" userId="9a00f0a6-1291-41bf-a9d7-55e3d1aa879b" providerId="ADAL" clId="{1009C23C-CE52-C642-A89A-C47647890C94}" dt="2021-07-12T15:29:17.006" v="7764" actId="478"/>
          <ac:graphicFrameMkLst>
            <pc:docMk/>
            <pc:sldMk cId="2317876551" sldId="423"/>
            <ac:graphicFrameMk id="31" creationId="{39DD0EC9-0E1A-8C49-9B1C-E44586541BEF}"/>
          </ac:graphicFrameMkLst>
        </pc:graphicFrameChg>
        <pc:graphicFrameChg chg="del">
          <ac:chgData name="Shepard, Rebecca" userId="9a00f0a6-1291-41bf-a9d7-55e3d1aa879b" providerId="ADAL" clId="{1009C23C-CE52-C642-A89A-C47647890C94}" dt="2021-07-12T15:29:19.561" v="7765" actId="478"/>
          <ac:graphicFrameMkLst>
            <pc:docMk/>
            <pc:sldMk cId="2317876551" sldId="423"/>
            <ac:graphicFrameMk id="33" creationId="{9382CDE7-4341-964F-B82A-E58906289284}"/>
          </ac:graphicFrameMkLst>
        </pc:graphicFrameChg>
        <pc:graphicFrameChg chg="del">
          <ac:chgData name="Shepard, Rebecca" userId="9a00f0a6-1291-41bf-a9d7-55e3d1aa879b" providerId="ADAL" clId="{1009C23C-CE52-C642-A89A-C47647890C94}" dt="2021-07-12T15:29:19.561" v="7765" actId="478"/>
          <ac:graphicFrameMkLst>
            <pc:docMk/>
            <pc:sldMk cId="2317876551" sldId="423"/>
            <ac:graphicFrameMk id="35" creationId="{151D045A-83A9-9448-B84F-54D342BBD9FC}"/>
          </ac:graphicFrameMkLst>
        </pc:graphicFrameChg>
        <pc:graphicFrameChg chg="add mod">
          <ac:chgData name="Shepard, Rebecca" userId="9a00f0a6-1291-41bf-a9d7-55e3d1aa879b" providerId="ADAL" clId="{1009C23C-CE52-C642-A89A-C47647890C94}" dt="2021-07-12T15:50:50.071" v="7891"/>
          <ac:graphicFrameMkLst>
            <pc:docMk/>
            <pc:sldMk cId="2317876551" sldId="423"/>
            <ac:graphicFrameMk id="42" creationId="{345A1DCA-7965-DE40-8B9C-CE30E6268102}"/>
          </ac:graphicFrameMkLst>
        </pc:graphicFrameChg>
        <pc:graphicFrameChg chg="add del mod">
          <ac:chgData name="Shepard, Rebecca" userId="9a00f0a6-1291-41bf-a9d7-55e3d1aa879b" providerId="ADAL" clId="{1009C23C-CE52-C642-A89A-C47647890C94}" dt="2021-07-12T15:51:28.173" v="7904" actId="478"/>
          <ac:graphicFrameMkLst>
            <pc:docMk/>
            <pc:sldMk cId="2317876551" sldId="423"/>
            <ac:graphicFrameMk id="43" creationId="{345A1DCA-7965-DE40-8B9C-CE30E6268102}"/>
          </ac:graphicFrameMkLst>
        </pc:graphicFrameChg>
        <pc:graphicFrameChg chg="add mod">
          <ac:chgData name="Shepard, Rebecca" userId="9a00f0a6-1291-41bf-a9d7-55e3d1aa879b" providerId="ADAL" clId="{1009C23C-CE52-C642-A89A-C47647890C94}" dt="2021-07-12T15:51:55.678" v="7907"/>
          <ac:graphicFrameMkLst>
            <pc:docMk/>
            <pc:sldMk cId="2317876551" sldId="423"/>
            <ac:graphicFrameMk id="44" creationId="{D16A940A-A9F0-DF46-A12F-3D9FFB690698}"/>
          </ac:graphicFrameMkLst>
        </pc:graphicFrameChg>
        <pc:graphicFrameChg chg="add mod">
          <ac:chgData name="Shepard, Rebecca" userId="9a00f0a6-1291-41bf-a9d7-55e3d1aa879b" providerId="ADAL" clId="{1009C23C-CE52-C642-A89A-C47647890C94}" dt="2021-07-12T16:32:53.368" v="8060" actId="14100"/>
          <ac:graphicFrameMkLst>
            <pc:docMk/>
            <pc:sldMk cId="2317876551" sldId="423"/>
            <ac:graphicFrameMk id="45" creationId="{D16A940A-A9F0-DF46-A12F-3D9FFB690698}"/>
          </ac:graphicFrameMkLst>
        </pc:graphicFrameChg>
        <pc:graphicFrameChg chg="add mod">
          <ac:chgData name="Shepard, Rebecca" userId="9a00f0a6-1291-41bf-a9d7-55e3d1aa879b" providerId="ADAL" clId="{1009C23C-CE52-C642-A89A-C47647890C94}" dt="2021-07-12T15:52:46.803" v="7920"/>
          <ac:graphicFrameMkLst>
            <pc:docMk/>
            <pc:sldMk cId="2317876551" sldId="423"/>
            <ac:graphicFrameMk id="46" creationId="{90C85FB5-1AC2-044E-858F-EDBED30C8B06}"/>
          </ac:graphicFrameMkLst>
        </pc:graphicFrameChg>
        <pc:graphicFrameChg chg="add del mod">
          <ac:chgData name="Shepard, Rebecca" userId="9a00f0a6-1291-41bf-a9d7-55e3d1aa879b" providerId="ADAL" clId="{1009C23C-CE52-C642-A89A-C47647890C94}" dt="2021-07-12T16:03:38.196" v="7976" actId="478"/>
          <ac:graphicFrameMkLst>
            <pc:docMk/>
            <pc:sldMk cId="2317876551" sldId="423"/>
            <ac:graphicFrameMk id="47" creationId="{90C85FB5-1AC2-044E-858F-EDBED30C8B06}"/>
          </ac:graphicFrameMkLst>
        </pc:graphicFrameChg>
        <pc:graphicFrameChg chg="add mod">
          <ac:chgData name="Shepard, Rebecca" userId="9a00f0a6-1291-41bf-a9d7-55e3d1aa879b" providerId="ADAL" clId="{1009C23C-CE52-C642-A89A-C47647890C94}" dt="2021-07-12T15:53:51.798" v="7933"/>
          <ac:graphicFrameMkLst>
            <pc:docMk/>
            <pc:sldMk cId="2317876551" sldId="423"/>
            <ac:graphicFrameMk id="48" creationId="{60C2D207-BD94-F241-90E7-789021BBF8ED}"/>
          </ac:graphicFrameMkLst>
        </pc:graphicFrameChg>
        <pc:graphicFrameChg chg="add del mod">
          <ac:chgData name="Shepard, Rebecca" userId="9a00f0a6-1291-41bf-a9d7-55e3d1aa879b" providerId="ADAL" clId="{1009C23C-CE52-C642-A89A-C47647890C94}" dt="2021-07-12T16:03:38.196" v="7976" actId="478"/>
          <ac:graphicFrameMkLst>
            <pc:docMk/>
            <pc:sldMk cId="2317876551" sldId="423"/>
            <ac:graphicFrameMk id="49" creationId="{60C2D207-BD94-F241-90E7-789021BBF8ED}"/>
          </ac:graphicFrameMkLst>
        </pc:graphicFrameChg>
        <pc:graphicFrameChg chg="add mod">
          <ac:chgData name="Shepard, Rebecca" userId="9a00f0a6-1291-41bf-a9d7-55e3d1aa879b" providerId="ADAL" clId="{1009C23C-CE52-C642-A89A-C47647890C94}" dt="2021-07-12T16:04:50.774" v="7980"/>
          <ac:graphicFrameMkLst>
            <pc:docMk/>
            <pc:sldMk cId="2317876551" sldId="423"/>
            <ac:graphicFrameMk id="50" creationId="{EFACB1C2-4E76-9C44-A99B-A8A628E3217B}"/>
          </ac:graphicFrameMkLst>
        </pc:graphicFrameChg>
        <pc:graphicFrameChg chg="add mod">
          <ac:chgData name="Shepard, Rebecca" userId="9a00f0a6-1291-41bf-a9d7-55e3d1aa879b" providerId="ADAL" clId="{1009C23C-CE52-C642-A89A-C47647890C94}" dt="2021-07-12T16:31:50.671" v="8051" actId="14100"/>
          <ac:graphicFrameMkLst>
            <pc:docMk/>
            <pc:sldMk cId="2317876551" sldId="423"/>
            <ac:graphicFrameMk id="51" creationId="{EFACB1C2-4E76-9C44-A99B-A8A628E3217B}"/>
          </ac:graphicFrameMkLst>
        </pc:graphicFrameChg>
        <pc:graphicFrameChg chg="add mod">
          <ac:chgData name="Shepard, Rebecca" userId="9a00f0a6-1291-41bf-a9d7-55e3d1aa879b" providerId="ADAL" clId="{1009C23C-CE52-C642-A89A-C47647890C94}" dt="2021-07-12T16:06:41.621" v="8003"/>
          <ac:graphicFrameMkLst>
            <pc:docMk/>
            <pc:sldMk cId="2317876551" sldId="423"/>
            <ac:graphicFrameMk id="52" creationId="{B9B9FD6E-7B98-884D-9734-0F16BE3E2417}"/>
          </ac:graphicFrameMkLst>
        </pc:graphicFrameChg>
        <pc:graphicFrameChg chg="add mod">
          <ac:chgData name="Shepard, Rebecca" userId="9a00f0a6-1291-41bf-a9d7-55e3d1aa879b" providerId="ADAL" clId="{1009C23C-CE52-C642-A89A-C47647890C94}" dt="2021-07-12T16:33:15.054" v="8063" actId="14100"/>
          <ac:graphicFrameMkLst>
            <pc:docMk/>
            <pc:sldMk cId="2317876551" sldId="423"/>
            <ac:graphicFrameMk id="53" creationId="{B9B9FD6E-7B98-884D-9734-0F16BE3E2417}"/>
          </ac:graphicFrameMkLst>
        </pc:graphicFrameChg>
        <pc:cxnChg chg="mod">
          <ac:chgData name="Shepard, Rebecca" userId="9a00f0a6-1291-41bf-a9d7-55e3d1aa879b" providerId="ADAL" clId="{1009C23C-CE52-C642-A89A-C47647890C94}" dt="2021-07-12T15:31:21.128" v="7767"/>
          <ac:cxnSpMkLst>
            <pc:docMk/>
            <pc:sldMk cId="2317876551" sldId="423"/>
            <ac:cxnSpMk id="68" creationId="{C210C443-75C5-7D4C-ADC9-2A2208B7502A}"/>
          </ac:cxnSpMkLst>
        </pc:cxnChg>
      </pc:sldChg>
      <pc:sldChg chg="delSp modSp add mod">
        <pc:chgData name="Shepard, Rebecca" userId="9a00f0a6-1291-41bf-a9d7-55e3d1aa879b" providerId="ADAL" clId="{1009C23C-CE52-C642-A89A-C47647890C94}" dt="2021-07-16T11:43:59.893" v="8842" actId="14100"/>
        <pc:sldMkLst>
          <pc:docMk/>
          <pc:sldMk cId="2058353613" sldId="424"/>
        </pc:sldMkLst>
        <pc:spChg chg="del">
          <ac:chgData name="Shepard, Rebecca" userId="9a00f0a6-1291-41bf-a9d7-55e3d1aa879b" providerId="ADAL" clId="{1009C23C-CE52-C642-A89A-C47647890C94}" dt="2021-07-12T16:40:35.781" v="8132" actId="478"/>
          <ac:spMkLst>
            <pc:docMk/>
            <pc:sldMk cId="2058353613" sldId="424"/>
            <ac:spMk id="80" creationId="{591DC543-FAA0-0844-A9B9-4D2CD9358002}"/>
          </ac:spMkLst>
        </pc:spChg>
        <pc:graphicFrameChg chg="mod">
          <ac:chgData name="Shepard, Rebecca" userId="9a00f0a6-1291-41bf-a9d7-55e3d1aa879b" providerId="ADAL" clId="{1009C23C-CE52-C642-A89A-C47647890C94}" dt="2021-07-16T11:43:59.893" v="8842" actId="14100"/>
          <ac:graphicFrameMkLst>
            <pc:docMk/>
            <pc:sldMk cId="2058353613" sldId="424"/>
            <ac:graphicFrameMk id="19" creationId="{03649D44-C3CD-F545-A899-041DB2D9C591}"/>
          </ac:graphicFrameMkLst>
        </pc:graphicFrameChg>
      </pc:sldChg>
      <pc:sldChg chg="addSp delSp modSp add mod ord">
        <pc:chgData name="Shepard, Rebecca" userId="9a00f0a6-1291-41bf-a9d7-55e3d1aa879b" providerId="ADAL" clId="{1009C23C-CE52-C642-A89A-C47647890C94}" dt="2021-07-12T16:40:22.604" v="8130" actId="478"/>
        <pc:sldMkLst>
          <pc:docMk/>
          <pc:sldMk cId="1982516969" sldId="425"/>
        </pc:sldMkLst>
        <pc:spChg chg="mod">
          <ac:chgData name="Shepard, Rebecca" userId="9a00f0a6-1291-41bf-a9d7-55e3d1aa879b" providerId="ADAL" clId="{1009C23C-CE52-C642-A89A-C47647890C94}" dt="2021-07-12T16:39:11.997" v="8114"/>
          <ac:spMkLst>
            <pc:docMk/>
            <pc:sldMk cId="1982516969" sldId="425"/>
            <ac:spMk id="21" creationId="{B1E41EBE-08D8-9F44-A612-A38764D219C9}"/>
          </ac:spMkLst>
        </pc:spChg>
        <pc:spChg chg="mod">
          <ac:chgData name="Shepard, Rebecca" userId="9a00f0a6-1291-41bf-a9d7-55e3d1aa879b" providerId="ADAL" clId="{1009C23C-CE52-C642-A89A-C47647890C94}" dt="2021-07-12T16:39:11.997" v="8114"/>
          <ac:spMkLst>
            <pc:docMk/>
            <pc:sldMk cId="1982516969" sldId="425"/>
            <ac:spMk id="29" creationId="{D367FF7F-974C-4A4E-9C87-DBA074527B06}"/>
          </ac:spMkLst>
        </pc:spChg>
        <pc:spChg chg="mod">
          <ac:chgData name="Shepard, Rebecca" userId="9a00f0a6-1291-41bf-a9d7-55e3d1aa879b" providerId="ADAL" clId="{1009C23C-CE52-C642-A89A-C47647890C94}" dt="2021-07-12T16:39:11.997" v="8114"/>
          <ac:spMkLst>
            <pc:docMk/>
            <pc:sldMk cId="1982516969" sldId="425"/>
            <ac:spMk id="30" creationId="{9D402149-48EA-544D-92D0-C71BF060F32D}"/>
          </ac:spMkLst>
        </pc:spChg>
        <pc:spChg chg="mod">
          <ac:chgData name="Shepard, Rebecca" userId="9a00f0a6-1291-41bf-a9d7-55e3d1aa879b" providerId="ADAL" clId="{1009C23C-CE52-C642-A89A-C47647890C94}" dt="2021-07-12T16:39:11.997" v="8114"/>
          <ac:spMkLst>
            <pc:docMk/>
            <pc:sldMk cId="1982516969" sldId="425"/>
            <ac:spMk id="31" creationId="{67A2FE57-2002-544C-8215-EA56A7D88924}"/>
          </ac:spMkLst>
        </pc:spChg>
        <pc:spChg chg="mod">
          <ac:chgData name="Shepard, Rebecca" userId="9a00f0a6-1291-41bf-a9d7-55e3d1aa879b" providerId="ADAL" clId="{1009C23C-CE52-C642-A89A-C47647890C94}" dt="2021-07-12T16:39:11.997" v="8114"/>
          <ac:spMkLst>
            <pc:docMk/>
            <pc:sldMk cId="1982516969" sldId="425"/>
            <ac:spMk id="33" creationId="{56245218-0349-1645-8B3C-F22935A66EA9}"/>
          </ac:spMkLst>
        </pc:spChg>
        <pc:spChg chg="del">
          <ac:chgData name="Shepard, Rebecca" userId="9a00f0a6-1291-41bf-a9d7-55e3d1aa879b" providerId="ADAL" clId="{1009C23C-CE52-C642-A89A-C47647890C94}" dt="2021-07-12T16:40:22.604" v="8130" actId="478"/>
          <ac:spMkLst>
            <pc:docMk/>
            <pc:sldMk cId="1982516969" sldId="425"/>
            <ac:spMk id="80" creationId="{591DC543-FAA0-0844-A9B9-4D2CD9358002}"/>
          </ac:spMkLst>
        </pc:spChg>
        <pc:grpChg chg="add mod">
          <ac:chgData name="Shepard, Rebecca" userId="9a00f0a6-1291-41bf-a9d7-55e3d1aa879b" providerId="ADAL" clId="{1009C23C-CE52-C642-A89A-C47647890C94}" dt="2021-07-12T16:39:11.997" v="8114"/>
          <ac:grpSpMkLst>
            <pc:docMk/>
            <pc:sldMk cId="1982516969" sldId="425"/>
            <ac:grpSpMk id="20" creationId="{E2E2EF60-4082-DE47-9B8A-AB4089BE4AA7}"/>
          </ac:grpSpMkLst>
        </pc:grpChg>
        <pc:grpChg chg="del mod">
          <ac:chgData name="Shepard, Rebecca" userId="9a00f0a6-1291-41bf-a9d7-55e3d1aa879b" providerId="ADAL" clId="{1009C23C-CE52-C642-A89A-C47647890C94}" dt="2021-07-12T16:39:06.395" v="8113" actId="478"/>
          <ac:grpSpMkLst>
            <pc:docMk/>
            <pc:sldMk cId="1982516969" sldId="425"/>
            <ac:grpSpMk id="25" creationId="{3E0C70F5-39E2-9742-AFE4-0C23742EFB60}"/>
          </ac:grpSpMkLst>
        </pc:grpChg>
        <pc:graphicFrameChg chg="add mod">
          <ac:chgData name="Shepard, Rebecca" userId="9a00f0a6-1291-41bf-a9d7-55e3d1aa879b" providerId="ADAL" clId="{1009C23C-CE52-C642-A89A-C47647890C94}" dt="2021-07-12T16:39:00.748" v="8111" actId="1076"/>
          <ac:graphicFrameMkLst>
            <pc:docMk/>
            <pc:sldMk cId="1982516969" sldId="425"/>
            <ac:graphicFrameMk id="16" creationId="{CE4F62B7-39E9-CD44-9B2D-D6EBA499F662}"/>
          </ac:graphicFrameMkLst>
        </pc:graphicFrameChg>
        <pc:graphicFrameChg chg="add mod">
          <ac:chgData name="Shepard, Rebecca" userId="9a00f0a6-1291-41bf-a9d7-55e3d1aa879b" providerId="ADAL" clId="{1009C23C-CE52-C642-A89A-C47647890C94}" dt="2021-07-12T16:39:00.748" v="8111" actId="1076"/>
          <ac:graphicFrameMkLst>
            <pc:docMk/>
            <pc:sldMk cId="1982516969" sldId="425"/>
            <ac:graphicFrameMk id="17" creationId="{256814B1-E21C-274C-923D-A0AB6FD20C1B}"/>
          </ac:graphicFrameMkLst>
        </pc:graphicFrameChg>
        <pc:graphicFrameChg chg="add mod modGraphic">
          <ac:chgData name="Shepard, Rebecca" userId="9a00f0a6-1291-41bf-a9d7-55e3d1aa879b" providerId="ADAL" clId="{1009C23C-CE52-C642-A89A-C47647890C94}" dt="2021-07-12T16:39:48.192" v="8123" actId="20577"/>
          <ac:graphicFrameMkLst>
            <pc:docMk/>
            <pc:sldMk cId="1982516969" sldId="425"/>
            <ac:graphicFrameMk id="18" creationId="{8904484B-1E9E-8B41-80E4-8ABC25580431}"/>
          </ac:graphicFrameMkLst>
        </pc:graphicFrameChg>
        <pc:graphicFrameChg chg="add mod modGraphic">
          <ac:chgData name="Shepard, Rebecca" userId="9a00f0a6-1291-41bf-a9d7-55e3d1aa879b" providerId="ADAL" clId="{1009C23C-CE52-C642-A89A-C47647890C94}" dt="2021-07-12T16:40:11.532" v="8128" actId="20577"/>
          <ac:graphicFrameMkLst>
            <pc:docMk/>
            <pc:sldMk cId="1982516969" sldId="425"/>
            <ac:graphicFrameMk id="19" creationId="{4F59E151-8EA2-3549-B79F-81BCA3BE968F}"/>
          </ac:graphicFrameMkLst>
        </pc:graphicFrameChg>
        <pc:graphicFrameChg chg="del mod modGraphic">
          <ac:chgData name="Shepard, Rebecca" userId="9a00f0a6-1291-41bf-a9d7-55e3d1aa879b" providerId="ADAL" clId="{1009C23C-CE52-C642-A89A-C47647890C94}" dt="2021-07-12T16:40:19.109" v="8129" actId="478"/>
          <ac:graphicFrameMkLst>
            <pc:docMk/>
            <pc:sldMk cId="1982516969" sldId="425"/>
            <ac:graphicFrameMk id="22" creationId="{A60BB87B-4D67-EB4A-B914-AA5F711D1A59}"/>
          </ac:graphicFrameMkLst>
        </pc:graphicFrameChg>
        <pc:graphicFrameChg chg="del">
          <ac:chgData name="Shepard, Rebecca" userId="9a00f0a6-1291-41bf-a9d7-55e3d1aa879b" providerId="ADAL" clId="{1009C23C-CE52-C642-A89A-C47647890C94}" dt="2021-07-12T15:49:05.305" v="7883" actId="478"/>
          <ac:graphicFrameMkLst>
            <pc:docMk/>
            <pc:sldMk cId="1982516969" sldId="425"/>
            <ac:graphicFrameMk id="23" creationId="{7CDE182B-771F-E243-BE94-CBAED3DA3B5E}"/>
          </ac:graphicFrameMkLst>
        </pc:graphicFrameChg>
        <pc:graphicFrameChg chg="del mod modGraphic">
          <ac:chgData name="Shepard, Rebecca" userId="9a00f0a6-1291-41bf-a9d7-55e3d1aa879b" providerId="ADAL" clId="{1009C23C-CE52-C642-A89A-C47647890C94}" dt="2021-07-12T16:40:19.109" v="8129" actId="478"/>
          <ac:graphicFrameMkLst>
            <pc:docMk/>
            <pc:sldMk cId="1982516969" sldId="425"/>
            <ac:graphicFrameMk id="24" creationId="{997C449F-6075-2847-B020-BCD042DAA9A9}"/>
          </ac:graphicFrameMkLst>
        </pc:graphicFrameChg>
      </pc:sldChg>
      <pc:sldChg chg="addSp delSp modSp add mod addCm modCm">
        <pc:chgData name="Shepard, Rebecca" userId="9a00f0a6-1291-41bf-a9d7-55e3d1aa879b" providerId="ADAL" clId="{1009C23C-CE52-C642-A89A-C47647890C94}" dt="2021-07-16T17:51:00.736" v="9934" actId="27918"/>
        <pc:sldMkLst>
          <pc:docMk/>
          <pc:sldMk cId="2304474296" sldId="426"/>
        </pc:sldMkLst>
        <pc:spChg chg="add del">
          <ac:chgData name="Shepard, Rebecca" userId="9a00f0a6-1291-41bf-a9d7-55e3d1aa879b" providerId="ADAL" clId="{1009C23C-CE52-C642-A89A-C47647890C94}" dt="2021-07-16T11:25:51.670" v="8673" actId="478"/>
          <ac:spMkLst>
            <pc:docMk/>
            <pc:sldMk cId="2304474296" sldId="426"/>
            <ac:spMk id="7" creationId="{CB361E5C-23C9-5040-8D47-86835CC6CE2E}"/>
          </ac:spMkLst>
        </pc:spChg>
        <pc:spChg chg="mod">
          <ac:chgData name="Shepard, Rebecca" userId="9a00f0a6-1291-41bf-a9d7-55e3d1aa879b" providerId="ADAL" clId="{1009C23C-CE52-C642-A89A-C47647890C94}" dt="2021-07-12T17:07:53.823" v="8365" actId="255"/>
          <ac:spMkLst>
            <pc:docMk/>
            <pc:sldMk cId="2304474296" sldId="426"/>
            <ac:spMk id="13" creationId="{08DD5418-D256-7545-86DB-2877A017618E}"/>
          </ac:spMkLst>
        </pc:spChg>
        <pc:spChg chg="mod">
          <ac:chgData name="Shepard, Rebecca" userId="9a00f0a6-1291-41bf-a9d7-55e3d1aa879b" providerId="ADAL" clId="{1009C23C-CE52-C642-A89A-C47647890C94}" dt="2021-07-12T17:07:53.823" v="8365" actId="255"/>
          <ac:spMkLst>
            <pc:docMk/>
            <pc:sldMk cId="2304474296" sldId="426"/>
            <ac:spMk id="14" creationId="{27B80F31-FD6C-264D-BE04-D1D0DE6763B0}"/>
          </ac:spMkLst>
        </pc:spChg>
        <pc:spChg chg="mod">
          <ac:chgData name="Shepard, Rebecca" userId="9a00f0a6-1291-41bf-a9d7-55e3d1aa879b" providerId="ADAL" clId="{1009C23C-CE52-C642-A89A-C47647890C94}" dt="2021-07-12T17:07:53.823" v="8365" actId="255"/>
          <ac:spMkLst>
            <pc:docMk/>
            <pc:sldMk cId="2304474296" sldId="426"/>
            <ac:spMk id="15" creationId="{5E69D7F9-851D-ED4A-8D41-0C33CF061AFD}"/>
          </ac:spMkLst>
        </pc:spChg>
        <pc:spChg chg="mod">
          <ac:chgData name="Shepard, Rebecca" userId="9a00f0a6-1291-41bf-a9d7-55e3d1aa879b" providerId="ADAL" clId="{1009C23C-CE52-C642-A89A-C47647890C94}" dt="2021-07-12T17:07:53.823" v="8365" actId="255"/>
          <ac:spMkLst>
            <pc:docMk/>
            <pc:sldMk cId="2304474296" sldId="426"/>
            <ac:spMk id="16" creationId="{3B58E691-074A-EE4C-8E45-EA6939547C6F}"/>
          </ac:spMkLst>
        </pc:spChg>
        <pc:spChg chg="add del mod">
          <ac:chgData name="Shepard, Rebecca" userId="9a00f0a6-1291-41bf-a9d7-55e3d1aa879b" providerId="ADAL" clId="{1009C23C-CE52-C642-A89A-C47647890C94}" dt="2021-07-16T11:22:49.343" v="8659" actId="478"/>
          <ac:spMkLst>
            <pc:docMk/>
            <pc:sldMk cId="2304474296" sldId="426"/>
            <ac:spMk id="17" creationId="{5399CBA1-0C74-D640-94E6-44CFB1673DA2}"/>
          </ac:spMkLst>
        </pc:spChg>
        <pc:spChg chg="add del mod">
          <ac:chgData name="Shepard, Rebecca" userId="9a00f0a6-1291-41bf-a9d7-55e3d1aa879b" providerId="ADAL" clId="{1009C23C-CE52-C642-A89A-C47647890C94}" dt="2021-07-16T11:22:49.343" v="8659" actId="478"/>
          <ac:spMkLst>
            <pc:docMk/>
            <pc:sldMk cId="2304474296" sldId="426"/>
            <ac:spMk id="18" creationId="{B81BDBB8-2A9F-5A4C-82A0-3D2BBF1EB07D}"/>
          </ac:spMkLst>
        </pc:spChg>
        <pc:spChg chg="del mod topLvl">
          <ac:chgData name="Shepard, Rebecca" userId="9a00f0a6-1291-41bf-a9d7-55e3d1aa879b" providerId="ADAL" clId="{1009C23C-CE52-C642-A89A-C47647890C94}" dt="2021-07-12T17:03:56.155" v="8333" actId="478"/>
          <ac:spMkLst>
            <pc:docMk/>
            <pc:sldMk cId="2304474296" sldId="426"/>
            <ac:spMk id="26" creationId="{A4A9C147-B799-964D-9906-6D4F23FFC3C3}"/>
          </ac:spMkLst>
        </pc:spChg>
        <pc:spChg chg="del mod topLvl">
          <ac:chgData name="Shepard, Rebecca" userId="9a00f0a6-1291-41bf-a9d7-55e3d1aa879b" providerId="ADAL" clId="{1009C23C-CE52-C642-A89A-C47647890C94}" dt="2021-07-12T17:03:56.155" v="8333" actId="478"/>
          <ac:spMkLst>
            <pc:docMk/>
            <pc:sldMk cId="2304474296" sldId="426"/>
            <ac:spMk id="27" creationId="{65694F7E-4AB7-3A47-8FB4-77155CB19645}"/>
          </ac:spMkLst>
        </pc:spChg>
        <pc:spChg chg="mod topLvl">
          <ac:chgData name="Shepard, Rebecca" userId="9a00f0a6-1291-41bf-a9d7-55e3d1aa879b" providerId="ADAL" clId="{1009C23C-CE52-C642-A89A-C47647890C94}" dt="2021-07-16T11:29:23.889" v="8703" actId="1076"/>
          <ac:spMkLst>
            <pc:docMk/>
            <pc:sldMk cId="2304474296" sldId="426"/>
            <ac:spMk id="28" creationId="{FA7F6FA9-6964-F541-88B4-ECB0CB4C812C}"/>
          </ac:spMkLst>
        </pc:spChg>
        <pc:spChg chg="del mod topLvl">
          <ac:chgData name="Shepard, Rebecca" userId="9a00f0a6-1291-41bf-a9d7-55e3d1aa879b" providerId="ADAL" clId="{1009C23C-CE52-C642-A89A-C47647890C94}" dt="2021-07-12T17:03:45.959" v="8330" actId="478"/>
          <ac:spMkLst>
            <pc:docMk/>
            <pc:sldMk cId="2304474296" sldId="426"/>
            <ac:spMk id="29" creationId="{F1C20047-093E-0C48-98ED-6D9277EC2B6E}"/>
          </ac:spMkLst>
        </pc:spChg>
        <pc:spChg chg="del mod topLvl">
          <ac:chgData name="Shepard, Rebecca" userId="9a00f0a6-1291-41bf-a9d7-55e3d1aa879b" providerId="ADAL" clId="{1009C23C-CE52-C642-A89A-C47647890C94}" dt="2021-07-12T17:03:36.473" v="8327" actId="478"/>
          <ac:spMkLst>
            <pc:docMk/>
            <pc:sldMk cId="2304474296" sldId="426"/>
            <ac:spMk id="30" creationId="{1690E7A7-86DF-B340-AF30-1329D7B63A0C}"/>
          </ac:spMkLst>
        </pc:spChg>
        <pc:spChg chg="del mod topLvl">
          <ac:chgData name="Shepard, Rebecca" userId="9a00f0a6-1291-41bf-a9d7-55e3d1aa879b" providerId="ADAL" clId="{1009C23C-CE52-C642-A89A-C47647890C94}" dt="2021-07-12T17:03:36.473" v="8327" actId="478"/>
          <ac:spMkLst>
            <pc:docMk/>
            <pc:sldMk cId="2304474296" sldId="426"/>
            <ac:spMk id="31" creationId="{36599F07-C829-584C-8EBA-522EDF37A67A}"/>
          </ac:spMkLst>
        </pc:spChg>
        <pc:spChg chg="del mod topLvl">
          <ac:chgData name="Shepard, Rebecca" userId="9a00f0a6-1291-41bf-a9d7-55e3d1aa879b" providerId="ADAL" clId="{1009C23C-CE52-C642-A89A-C47647890C94}" dt="2021-07-12T17:03:33.607" v="8326" actId="478"/>
          <ac:spMkLst>
            <pc:docMk/>
            <pc:sldMk cId="2304474296" sldId="426"/>
            <ac:spMk id="32" creationId="{DFBE2885-B6E8-8A44-B596-C60A4C78B72E}"/>
          </ac:spMkLst>
        </pc:spChg>
        <pc:spChg chg="add del mod">
          <ac:chgData name="Shepard, Rebecca" userId="9a00f0a6-1291-41bf-a9d7-55e3d1aa879b" providerId="ADAL" clId="{1009C23C-CE52-C642-A89A-C47647890C94}" dt="2021-07-16T11:22:51.147" v="8660" actId="478"/>
          <ac:spMkLst>
            <pc:docMk/>
            <pc:sldMk cId="2304474296" sldId="426"/>
            <ac:spMk id="33" creationId="{1DA1E382-ED05-FC43-9724-FE5440517FDA}"/>
          </ac:spMkLst>
        </pc:spChg>
        <pc:spChg chg="del mod topLvl">
          <ac:chgData name="Shepard, Rebecca" userId="9a00f0a6-1291-41bf-a9d7-55e3d1aa879b" providerId="ADAL" clId="{1009C23C-CE52-C642-A89A-C47647890C94}" dt="2021-07-12T17:03:33.607" v="8326" actId="478"/>
          <ac:spMkLst>
            <pc:docMk/>
            <pc:sldMk cId="2304474296" sldId="426"/>
            <ac:spMk id="33" creationId="{93926E30-F065-3E43-9E79-51C026CF99AC}"/>
          </ac:spMkLst>
        </pc:spChg>
        <pc:spChg chg="del mod topLvl">
          <ac:chgData name="Shepard, Rebecca" userId="9a00f0a6-1291-41bf-a9d7-55e3d1aa879b" providerId="ADAL" clId="{1009C23C-CE52-C642-A89A-C47647890C94}" dt="2021-07-12T17:03:18.281" v="8325" actId="478"/>
          <ac:spMkLst>
            <pc:docMk/>
            <pc:sldMk cId="2304474296" sldId="426"/>
            <ac:spMk id="34" creationId="{B660D7CF-65CC-1142-A271-12B5C7BF8DE4}"/>
          </ac:spMkLst>
        </pc:spChg>
        <pc:spChg chg="del mod topLvl">
          <ac:chgData name="Shepard, Rebecca" userId="9a00f0a6-1291-41bf-a9d7-55e3d1aa879b" providerId="ADAL" clId="{1009C23C-CE52-C642-A89A-C47647890C94}" dt="2021-07-12T17:03:18.281" v="8325" actId="478"/>
          <ac:spMkLst>
            <pc:docMk/>
            <pc:sldMk cId="2304474296" sldId="426"/>
            <ac:spMk id="35" creationId="{D95F9FA5-E3EB-D648-9335-DBD6FBE468E5}"/>
          </ac:spMkLst>
        </pc:spChg>
        <pc:spChg chg="mod">
          <ac:chgData name="Shepard, Rebecca" userId="9a00f0a6-1291-41bf-a9d7-55e3d1aa879b" providerId="ADAL" clId="{1009C23C-CE52-C642-A89A-C47647890C94}" dt="2021-07-12T17:07:45.123" v="8364" actId="403"/>
          <ac:spMkLst>
            <pc:docMk/>
            <pc:sldMk cId="2304474296" sldId="426"/>
            <ac:spMk id="36" creationId="{B3106674-A3DD-7943-8E91-83A5D0240D4A}"/>
          </ac:spMkLst>
        </pc:spChg>
        <pc:spChg chg="del mod topLvl">
          <ac:chgData name="Shepard, Rebecca" userId="9a00f0a6-1291-41bf-a9d7-55e3d1aa879b" providerId="ADAL" clId="{1009C23C-CE52-C642-A89A-C47647890C94}" dt="2021-07-16T11:22:56.515" v="8661" actId="478"/>
          <ac:spMkLst>
            <pc:docMk/>
            <pc:sldMk cId="2304474296" sldId="426"/>
            <ac:spMk id="39" creationId="{0E068022-4B81-6947-AD34-EFA8CB70DC75}"/>
          </ac:spMkLst>
        </pc:spChg>
        <pc:spChg chg="mod">
          <ac:chgData name="Shepard, Rebecca" userId="9a00f0a6-1291-41bf-a9d7-55e3d1aa879b" providerId="ADAL" clId="{1009C23C-CE52-C642-A89A-C47647890C94}" dt="2021-07-12T17:07:45.123" v="8364" actId="403"/>
          <ac:spMkLst>
            <pc:docMk/>
            <pc:sldMk cId="2304474296" sldId="426"/>
            <ac:spMk id="41" creationId="{BDE0086E-8315-694F-AAB4-69737E456E72}"/>
          </ac:spMkLst>
        </pc:spChg>
        <pc:spChg chg="add del mod">
          <ac:chgData name="Shepard, Rebecca" userId="9a00f0a6-1291-41bf-a9d7-55e3d1aa879b" providerId="ADAL" clId="{1009C23C-CE52-C642-A89A-C47647890C94}" dt="2021-07-16T11:25:42.207" v="8670" actId="478"/>
          <ac:spMkLst>
            <pc:docMk/>
            <pc:sldMk cId="2304474296" sldId="426"/>
            <ac:spMk id="42" creationId="{2D864025-B704-4547-A680-61DF1A9C70B3}"/>
          </ac:spMkLst>
        </pc:spChg>
        <pc:spChg chg="del mod topLvl">
          <ac:chgData name="Shepard, Rebecca" userId="9a00f0a6-1291-41bf-a9d7-55e3d1aa879b" providerId="ADAL" clId="{1009C23C-CE52-C642-A89A-C47647890C94}" dt="2021-07-16T11:22:56.515" v="8661" actId="478"/>
          <ac:spMkLst>
            <pc:docMk/>
            <pc:sldMk cId="2304474296" sldId="426"/>
            <ac:spMk id="43" creationId="{16A106CB-1E59-6448-A2E5-5CB73BCDB2D2}"/>
          </ac:spMkLst>
        </pc:spChg>
        <pc:spChg chg="mod">
          <ac:chgData name="Shepard, Rebecca" userId="9a00f0a6-1291-41bf-a9d7-55e3d1aa879b" providerId="ADAL" clId="{1009C23C-CE52-C642-A89A-C47647890C94}" dt="2021-07-12T17:07:45.123" v="8364" actId="403"/>
          <ac:spMkLst>
            <pc:docMk/>
            <pc:sldMk cId="2304474296" sldId="426"/>
            <ac:spMk id="45" creationId="{352FE28D-010D-0648-BD32-BB42181E9AA4}"/>
          </ac:spMkLst>
        </pc:spChg>
        <pc:spChg chg="add del mod">
          <ac:chgData name="Shepard, Rebecca" userId="9a00f0a6-1291-41bf-a9d7-55e3d1aa879b" providerId="ADAL" clId="{1009C23C-CE52-C642-A89A-C47647890C94}" dt="2021-07-16T11:25:47.119" v="8671" actId="478"/>
          <ac:spMkLst>
            <pc:docMk/>
            <pc:sldMk cId="2304474296" sldId="426"/>
            <ac:spMk id="46" creationId="{075F68C5-5B30-6F48-9D30-5858FD3D4465}"/>
          </ac:spMkLst>
        </pc:spChg>
        <pc:spChg chg="add del mod">
          <ac:chgData name="Shepard, Rebecca" userId="9a00f0a6-1291-41bf-a9d7-55e3d1aa879b" providerId="ADAL" clId="{1009C23C-CE52-C642-A89A-C47647890C94}" dt="2021-07-16T11:25:42.207" v="8670" actId="478"/>
          <ac:spMkLst>
            <pc:docMk/>
            <pc:sldMk cId="2304474296" sldId="426"/>
            <ac:spMk id="47" creationId="{C5A7C6C3-814F-4F40-A7C5-E6338F782B1A}"/>
          </ac:spMkLst>
        </pc:spChg>
        <pc:spChg chg="add del mod">
          <ac:chgData name="Shepard, Rebecca" userId="9a00f0a6-1291-41bf-a9d7-55e3d1aa879b" providerId="ADAL" clId="{1009C23C-CE52-C642-A89A-C47647890C94}" dt="2021-07-16T11:22:56.515" v="8661" actId="478"/>
          <ac:spMkLst>
            <pc:docMk/>
            <pc:sldMk cId="2304474296" sldId="426"/>
            <ac:spMk id="48" creationId="{79149684-D3D1-7C4A-ACFF-C68BDFFE107A}"/>
          </ac:spMkLst>
        </pc:spChg>
        <pc:spChg chg="add del mod">
          <ac:chgData name="Shepard, Rebecca" userId="9a00f0a6-1291-41bf-a9d7-55e3d1aa879b" providerId="ADAL" clId="{1009C23C-CE52-C642-A89A-C47647890C94}" dt="2021-07-16T11:25:42.207" v="8670" actId="478"/>
          <ac:spMkLst>
            <pc:docMk/>
            <pc:sldMk cId="2304474296" sldId="426"/>
            <ac:spMk id="49" creationId="{5677BC97-71C1-DE4B-8688-0C74DE7BEA4F}"/>
          </ac:spMkLst>
        </pc:spChg>
        <pc:spChg chg="add del mod">
          <ac:chgData name="Shepard, Rebecca" userId="9a00f0a6-1291-41bf-a9d7-55e3d1aa879b" providerId="ADAL" clId="{1009C23C-CE52-C642-A89A-C47647890C94}" dt="2021-07-16T11:22:56.515" v="8661" actId="478"/>
          <ac:spMkLst>
            <pc:docMk/>
            <pc:sldMk cId="2304474296" sldId="426"/>
            <ac:spMk id="50" creationId="{54807554-8D1A-954D-B714-C6B58B389B63}"/>
          </ac:spMkLst>
        </pc:spChg>
        <pc:spChg chg="add del mod">
          <ac:chgData name="Shepard, Rebecca" userId="9a00f0a6-1291-41bf-a9d7-55e3d1aa879b" providerId="ADAL" clId="{1009C23C-CE52-C642-A89A-C47647890C94}" dt="2021-07-16T11:25:53.217" v="8674" actId="478"/>
          <ac:spMkLst>
            <pc:docMk/>
            <pc:sldMk cId="2304474296" sldId="426"/>
            <ac:spMk id="52" creationId="{2F961F13-1BAA-224F-8A6A-137909B4DAB3}"/>
          </ac:spMkLst>
        </pc:spChg>
        <pc:spChg chg="add del mod">
          <ac:chgData name="Shepard, Rebecca" userId="9a00f0a6-1291-41bf-a9d7-55e3d1aa879b" providerId="ADAL" clId="{1009C23C-CE52-C642-A89A-C47647890C94}" dt="2021-07-16T11:25:53.217" v="8674" actId="478"/>
          <ac:spMkLst>
            <pc:docMk/>
            <pc:sldMk cId="2304474296" sldId="426"/>
            <ac:spMk id="53" creationId="{FA44AC46-C77B-FD40-B2D9-F11730F9C351}"/>
          </ac:spMkLst>
        </pc:spChg>
        <pc:spChg chg="add del mod">
          <ac:chgData name="Shepard, Rebecca" userId="9a00f0a6-1291-41bf-a9d7-55e3d1aa879b" providerId="ADAL" clId="{1009C23C-CE52-C642-A89A-C47647890C94}" dt="2021-07-16T11:25:42.207" v="8670" actId="478"/>
          <ac:spMkLst>
            <pc:docMk/>
            <pc:sldMk cId="2304474296" sldId="426"/>
            <ac:spMk id="54" creationId="{FD02AE53-DE8F-4D4D-9D9F-F114C9ECF147}"/>
          </ac:spMkLst>
        </pc:spChg>
        <pc:spChg chg="add del mod">
          <ac:chgData name="Shepard, Rebecca" userId="9a00f0a6-1291-41bf-a9d7-55e3d1aa879b" providerId="ADAL" clId="{1009C23C-CE52-C642-A89A-C47647890C94}" dt="2021-07-16T11:27:48.560" v="8693" actId="478"/>
          <ac:spMkLst>
            <pc:docMk/>
            <pc:sldMk cId="2304474296" sldId="426"/>
            <ac:spMk id="61" creationId="{86520EB1-5A0B-BC4A-9657-E7682F040BF5}"/>
          </ac:spMkLst>
        </pc:spChg>
        <pc:spChg chg="add del mod">
          <ac:chgData name="Shepard, Rebecca" userId="9a00f0a6-1291-41bf-a9d7-55e3d1aa879b" providerId="ADAL" clId="{1009C23C-CE52-C642-A89A-C47647890C94}" dt="2021-07-16T11:27:48.560" v="8693" actId="478"/>
          <ac:spMkLst>
            <pc:docMk/>
            <pc:sldMk cId="2304474296" sldId="426"/>
            <ac:spMk id="62" creationId="{2388B80B-78E9-1B4E-8D1E-E9CBA8D90588}"/>
          </ac:spMkLst>
        </pc:spChg>
        <pc:spChg chg="add del mod">
          <ac:chgData name="Shepard, Rebecca" userId="9a00f0a6-1291-41bf-a9d7-55e3d1aa879b" providerId="ADAL" clId="{1009C23C-CE52-C642-A89A-C47647890C94}" dt="2021-07-16T11:28:35.569" v="8697" actId="478"/>
          <ac:spMkLst>
            <pc:docMk/>
            <pc:sldMk cId="2304474296" sldId="426"/>
            <ac:spMk id="66" creationId="{5DFA9D0A-D4A1-BF43-BD64-9C87F33EE9DF}"/>
          </ac:spMkLst>
        </pc:spChg>
        <pc:spChg chg="mod">
          <ac:chgData name="Shepard, Rebecca" userId="9a00f0a6-1291-41bf-a9d7-55e3d1aa879b" providerId="ADAL" clId="{1009C23C-CE52-C642-A89A-C47647890C94}" dt="2021-07-12T16:56:40.635" v="8167" actId="207"/>
          <ac:spMkLst>
            <pc:docMk/>
            <pc:sldMk cId="2304474296" sldId="426"/>
            <ac:spMk id="69" creationId="{EBB4E0FA-55AF-F24F-A70B-DEB780DEC3A0}"/>
          </ac:spMkLst>
        </pc:spChg>
        <pc:spChg chg="add del mod">
          <ac:chgData name="Shepard, Rebecca" userId="9a00f0a6-1291-41bf-a9d7-55e3d1aa879b" providerId="ADAL" clId="{1009C23C-CE52-C642-A89A-C47647890C94}" dt="2021-07-16T11:28:32.456" v="8696" actId="478"/>
          <ac:spMkLst>
            <pc:docMk/>
            <pc:sldMk cId="2304474296" sldId="426"/>
            <ac:spMk id="70" creationId="{76DC86A3-BA2B-ED4E-A32D-77743F68023F}"/>
          </ac:spMkLst>
        </pc:spChg>
        <pc:spChg chg="add del mod">
          <ac:chgData name="Shepard, Rebecca" userId="9a00f0a6-1291-41bf-a9d7-55e3d1aa879b" providerId="ADAL" clId="{1009C23C-CE52-C642-A89A-C47647890C94}" dt="2021-07-16T11:27:21.857" v="8689" actId="478"/>
          <ac:spMkLst>
            <pc:docMk/>
            <pc:sldMk cId="2304474296" sldId="426"/>
            <ac:spMk id="71" creationId="{ED768F43-8B5F-E449-B7C0-879B5DDF904E}"/>
          </ac:spMkLst>
        </pc:spChg>
        <pc:spChg chg="add del mod">
          <ac:chgData name="Shepard, Rebecca" userId="9a00f0a6-1291-41bf-a9d7-55e3d1aa879b" providerId="ADAL" clId="{1009C23C-CE52-C642-A89A-C47647890C94}" dt="2021-07-16T11:26:07.414" v="8676"/>
          <ac:spMkLst>
            <pc:docMk/>
            <pc:sldMk cId="2304474296" sldId="426"/>
            <ac:spMk id="81" creationId="{90CD2204-0706-5F44-8119-56B3103A905F}"/>
          </ac:spMkLst>
        </pc:spChg>
        <pc:spChg chg="add del mod">
          <ac:chgData name="Shepard, Rebecca" userId="9a00f0a6-1291-41bf-a9d7-55e3d1aa879b" providerId="ADAL" clId="{1009C23C-CE52-C642-A89A-C47647890C94}" dt="2021-07-16T11:26:07.414" v="8676"/>
          <ac:spMkLst>
            <pc:docMk/>
            <pc:sldMk cId="2304474296" sldId="426"/>
            <ac:spMk id="82" creationId="{929193B6-E192-2743-BBEB-57995FA64214}"/>
          </ac:spMkLst>
        </pc:spChg>
        <pc:spChg chg="add del mod">
          <ac:chgData name="Shepard, Rebecca" userId="9a00f0a6-1291-41bf-a9d7-55e3d1aa879b" providerId="ADAL" clId="{1009C23C-CE52-C642-A89A-C47647890C94}" dt="2021-07-16T11:26:07.414" v="8676"/>
          <ac:spMkLst>
            <pc:docMk/>
            <pc:sldMk cId="2304474296" sldId="426"/>
            <ac:spMk id="83" creationId="{04909E51-815A-4347-BB16-042AFD48917F}"/>
          </ac:spMkLst>
        </pc:spChg>
        <pc:spChg chg="add mod">
          <ac:chgData name="Shepard, Rebecca" userId="9a00f0a6-1291-41bf-a9d7-55e3d1aa879b" providerId="ADAL" clId="{1009C23C-CE52-C642-A89A-C47647890C94}" dt="2021-07-16T11:38:06.936" v="8761" actId="20577"/>
          <ac:spMkLst>
            <pc:docMk/>
            <pc:sldMk cId="2304474296" sldId="426"/>
            <ac:spMk id="92" creationId="{17E830FF-828C-1249-B88E-F872689AF470}"/>
          </ac:spMkLst>
        </pc:spChg>
        <pc:spChg chg="add mod">
          <ac:chgData name="Shepard, Rebecca" userId="9a00f0a6-1291-41bf-a9d7-55e3d1aa879b" providerId="ADAL" clId="{1009C23C-CE52-C642-A89A-C47647890C94}" dt="2021-07-16T11:38:12.413" v="8775" actId="20577"/>
          <ac:spMkLst>
            <pc:docMk/>
            <pc:sldMk cId="2304474296" sldId="426"/>
            <ac:spMk id="93" creationId="{50326223-AD62-6D47-9002-F5A0A42EA0F2}"/>
          </ac:spMkLst>
        </pc:spChg>
        <pc:spChg chg="add mod">
          <ac:chgData name="Shepard, Rebecca" userId="9a00f0a6-1291-41bf-a9d7-55e3d1aa879b" providerId="ADAL" clId="{1009C23C-CE52-C642-A89A-C47647890C94}" dt="2021-07-16T11:38:16.251" v="8786" actId="20577"/>
          <ac:spMkLst>
            <pc:docMk/>
            <pc:sldMk cId="2304474296" sldId="426"/>
            <ac:spMk id="94" creationId="{582C4B78-CCD2-714C-9BA2-6448D5A5E0A6}"/>
          </ac:spMkLst>
        </pc:spChg>
        <pc:spChg chg="add mod">
          <ac:chgData name="Shepard, Rebecca" userId="9a00f0a6-1291-41bf-a9d7-55e3d1aa879b" providerId="ADAL" clId="{1009C23C-CE52-C642-A89A-C47647890C94}" dt="2021-07-16T11:38:19.857" v="8794" actId="20577"/>
          <ac:spMkLst>
            <pc:docMk/>
            <pc:sldMk cId="2304474296" sldId="426"/>
            <ac:spMk id="95" creationId="{17D5009D-A1C7-D04D-A1EC-65FFE3D0EE00}"/>
          </ac:spMkLst>
        </pc:spChg>
        <pc:spChg chg="add mod">
          <ac:chgData name="Shepard, Rebecca" userId="9a00f0a6-1291-41bf-a9d7-55e3d1aa879b" providerId="ADAL" clId="{1009C23C-CE52-C642-A89A-C47647890C94}" dt="2021-07-16T11:38:22.898" v="8799" actId="20577"/>
          <ac:spMkLst>
            <pc:docMk/>
            <pc:sldMk cId="2304474296" sldId="426"/>
            <ac:spMk id="96" creationId="{7AC888C3-9819-7B43-95F2-5ABEB3C9E269}"/>
          </ac:spMkLst>
        </pc:spChg>
        <pc:spChg chg="add mod">
          <ac:chgData name="Shepard, Rebecca" userId="9a00f0a6-1291-41bf-a9d7-55e3d1aa879b" providerId="ADAL" clId="{1009C23C-CE52-C642-A89A-C47647890C94}" dt="2021-07-16T11:38:58.889" v="8822" actId="20577"/>
          <ac:spMkLst>
            <pc:docMk/>
            <pc:sldMk cId="2304474296" sldId="426"/>
            <ac:spMk id="97" creationId="{CED589DB-A2D0-FB4F-9277-ED6CC9280AAD}"/>
          </ac:spMkLst>
        </pc:spChg>
        <pc:spChg chg="add mod">
          <ac:chgData name="Shepard, Rebecca" userId="9a00f0a6-1291-41bf-a9d7-55e3d1aa879b" providerId="ADAL" clId="{1009C23C-CE52-C642-A89A-C47647890C94}" dt="2021-07-16T11:38:27.888" v="8805" actId="20577"/>
          <ac:spMkLst>
            <pc:docMk/>
            <pc:sldMk cId="2304474296" sldId="426"/>
            <ac:spMk id="98" creationId="{5022124E-BE6B-CA42-B472-809F4E716FB2}"/>
          </ac:spMkLst>
        </pc:spChg>
        <pc:spChg chg="add del mod">
          <ac:chgData name="Shepard, Rebecca" userId="9a00f0a6-1291-41bf-a9d7-55e3d1aa879b" providerId="ADAL" clId="{1009C23C-CE52-C642-A89A-C47647890C94}" dt="2021-07-16T11:29:02.230" v="8700"/>
          <ac:spMkLst>
            <pc:docMk/>
            <pc:sldMk cId="2304474296" sldId="426"/>
            <ac:spMk id="105" creationId="{25C6F1AE-00FA-2D4D-9671-D1B400E3200F}"/>
          </ac:spMkLst>
        </pc:spChg>
        <pc:spChg chg="add del mod">
          <ac:chgData name="Shepard, Rebecca" userId="9a00f0a6-1291-41bf-a9d7-55e3d1aa879b" providerId="ADAL" clId="{1009C23C-CE52-C642-A89A-C47647890C94}" dt="2021-07-16T11:29:02.230" v="8700"/>
          <ac:spMkLst>
            <pc:docMk/>
            <pc:sldMk cId="2304474296" sldId="426"/>
            <ac:spMk id="106" creationId="{EE12D717-4276-BB41-B25F-E55CCF368944}"/>
          </ac:spMkLst>
        </pc:spChg>
        <pc:spChg chg="add del mod">
          <ac:chgData name="Shepard, Rebecca" userId="9a00f0a6-1291-41bf-a9d7-55e3d1aa879b" providerId="ADAL" clId="{1009C23C-CE52-C642-A89A-C47647890C94}" dt="2021-07-16T11:29:02.230" v="8700"/>
          <ac:spMkLst>
            <pc:docMk/>
            <pc:sldMk cId="2304474296" sldId="426"/>
            <ac:spMk id="109" creationId="{552C1F93-ACF5-AB46-8983-4B88FD01670D}"/>
          </ac:spMkLst>
        </pc:spChg>
        <pc:spChg chg="add mod">
          <ac:chgData name="Shepard, Rebecca" userId="9a00f0a6-1291-41bf-a9d7-55e3d1aa879b" providerId="ADAL" clId="{1009C23C-CE52-C642-A89A-C47647890C94}" dt="2021-07-16T11:31:16.937" v="8713" actId="1076"/>
          <ac:spMkLst>
            <pc:docMk/>
            <pc:sldMk cId="2304474296" sldId="426"/>
            <ac:spMk id="110" creationId="{7D0061A9-71E7-064D-B252-2908CC50A2EA}"/>
          </ac:spMkLst>
        </pc:spChg>
        <pc:spChg chg="add mod">
          <ac:chgData name="Shepard, Rebecca" userId="9a00f0a6-1291-41bf-a9d7-55e3d1aa879b" providerId="ADAL" clId="{1009C23C-CE52-C642-A89A-C47647890C94}" dt="2021-07-16T11:31:03.723" v="8711" actId="1076"/>
          <ac:spMkLst>
            <pc:docMk/>
            <pc:sldMk cId="2304474296" sldId="426"/>
            <ac:spMk id="111" creationId="{96059C99-712E-5C49-850F-6C872202ACA5}"/>
          </ac:spMkLst>
        </pc:spChg>
        <pc:spChg chg="add mod">
          <ac:chgData name="Shepard, Rebecca" userId="9a00f0a6-1291-41bf-a9d7-55e3d1aa879b" providerId="ADAL" clId="{1009C23C-CE52-C642-A89A-C47647890C94}" dt="2021-07-16T11:31:09.342" v="8712" actId="1076"/>
          <ac:spMkLst>
            <pc:docMk/>
            <pc:sldMk cId="2304474296" sldId="426"/>
            <ac:spMk id="113" creationId="{294F25ED-2607-EF46-A3AA-20FEC9B269FD}"/>
          </ac:spMkLst>
        </pc:spChg>
        <pc:spChg chg="add mod">
          <ac:chgData name="Shepard, Rebecca" userId="9a00f0a6-1291-41bf-a9d7-55e3d1aa879b" providerId="ADAL" clId="{1009C23C-CE52-C642-A89A-C47647890C94}" dt="2021-07-16T11:31:50.258" v="8719" actId="1076"/>
          <ac:spMkLst>
            <pc:docMk/>
            <pc:sldMk cId="2304474296" sldId="426"/>
            <ac:spMk id="116" creationId="{0C48E24A-5356-5540-8EF1-6FE6ACEDE606}"/>
          </ac:spMkLst>
        </pc:spChg>
        <pc:spChg chg="add mod">
          <ac:chgData name="Shepard, Rebecca" userId="9a00f0a6-1291-41bf-a9d7-55e3d1aa879b" providerId="ADAL" clId="{1009C23C-CE52-C642-A89A-C47647890C94}" dt="2021-07-16T11:31:50.258" v="8719" actId="1076"/>
          <ac:spMkLst>
            <pc:docMk/>
            <pc:sldMk cId="2304474296" sldId="426"/>
            <ac:spMk id="117" creationId="{684BEC16-755C-A849-BD8A-6DB99D3CFECE}"/>
          </ac:spMkLst>
        </pc:spChg>
        <pc:spChg chg="add mod">
          <ac:chgData name="Shepard, Rebecca" userId="9a00f0a6-1291-41bf-a9d7-55e3d1aa879b" providerId="ADAL" clId="{1009C23C-CE52-C642-A89A-C47647890C94}" dt="2021-07-16T11:31:50.258" v="8719" actId="1076"/>
          <ac:spMkLst>
            <pc:docMk/>
            <pc:sldMk cId="2304474296" sldId="426"/>
            <ac:spMk id="118" creationId="{556596A0-2479-1E4B-9265-15ACF6171564}"/>
          </ac:spMkLst>
        </pc:spChg>
        <pc:spChg chg="add mod">
          <ac:chgData name="Shepard, Rebecca" userId="9a00f0a6-1291-41bf-a9d7-55e3d1aa879b" providerId="ADAL" clId="{1009C23C-CE52-C642-A89A-C47647890C94}" dt="2021-07-16T11:31:50.258" v="8719" actId="1076"/>
          <ac:spMkLst>
            <pc:docMk/>
            <pc:sldMk cId="2304474296" sldId="426"/>
            <ac:spMk id="119" creationId="{86EC4B56-2136-514F-8083-82C5E4A3D3AE}"/>
          </ac:spMkLst>
        </pc:spChg>
        <pc:grpChg chg="add del mod">
          <ac:chgData name="Shepard, Rebecca" userId="9a00f0a6-1291-41bf-a9d7-55e3d1aa879b" providerId="ADAL" clId="{1009C23C-CE52-C642-A89A-C47647890C94}" dt="2021-07-16T11:22:49.343" v="8659" actId="478"/>
          <ac:grpSpMkLst>
            <pc:docMk/>
            <pc:sldMk cId="2304474296" sldId="426"/>
            <ac:grpSpMk id="10" creationId="{D49C50D3-BA94-5544-BBE6-130D9B66C046}"/>
          </ac:grpSpMkLst>
        </pc:grpChg>
        <pc:grpChg chg="mod">
          <ac:chgData name="Shepard, Rebecca" userId="9a00f0a6-1291-41bf-a9d7-55e3d1aa879b" providerId="ADAL" clId="{1009C23C-CE52-C642-A89A-C47647890C94}" dt="2021-07-12T16:56:11.963" v="8164"/>
          <ac:grpSpMkLst>
            <pc:docMk/>
            <pc:sldMk cId="2304474296" sldId="426"/>
            <ac:grpSpMk id="11" creationId="{50E63213-38EA-CF4D-B039-35B1C962608A}"/>
          </ac:grpSpMkLst>
        </pc:grpChg>
        <pc:grpChg chg="mod">
          <ac:chgData name="Shepard, Rebecca" userId="9a00f0a6-1291-41bf-a9d7-55e3d1aa879b" providerId="ADAL" clId="{1009C23C-CE52-C642-A89A-C47647890C94}" dt="2021-07-12T16:56:11.963" v="8164"/>
          <ac:grpSpMkLst>
            <pc:docMk/>
            <pc:sldMk cId="2304474296" sldId="426"/>
            <ac:grpSpMk id="12" creationId="{AB5FB916-20A8-DB45-9E92-32DFB94BA115}"/>
          </ac:grpSpMkLst>
        </pc:grpChg>
        <pc:grpChg chg="add del mod">
          <ac:chgData name="Shepard, Rebecca" userId="9a00f0a6-1291-41bf-a9d7-55e3d1aa879b" providerId="ADAL" clId="{1009C23C-CE52-C642-A89A-C47647890C94}" dt="2021-07-12T17:02:28.977" v="8321" actId="165"/>
          <ac:grpSpMkLst>
            <pc:docMk/>
            <pc:sldMk cId="2304474296" sldId="426"/>
            <ac:grpSpMk id="20" creationId="{F4080D34-96BC-4641-9E08-A9D3C745E8D1}"/>
          </ac:grpSpMkLst>
        </pc:grpChg>
        <pc:grpChg chg="del mod topLvl">
          <ac:chgData name="Shepard, Rebecca" userId="9a00f0a6-1291-41bf-a9d7-55e3d1aa879b" providerId="ADAL" clId="{1009C23C-CE52-C642-A89A-C47647890C94}" dt="2021-07-16T11:22:56.515" v="8661" actId="478"/>
          <ac:grpSpMkLst>
            <pc:docMk/>
            <pc:sldMk cId="2304474296" sldId="426"/>
            <ac:grpSpMk id="21" creationId="{6CB170BA-8720-DD49-8FB8-7CDCF0298AA6}"/>
          </ac:grpSpMkLst>
        </pc:grpChg>
        <pc:grpChg chg="del mod topLvl">
          <ac:chgData name="Shepard, Rebecca" userId="9a00f0a6-1291-41bf-a9d7-55e3d1aa879b" providerId="ADAL" clId="{1009C23C-CE52-C642-A89A-C47647890C94}" dt="2021-07-12T17:03:42.212" v="8328" actId="478"/>
          <ac:grpSpMkLst>
            <pc:docMk/>
            <pc:sldMk cId="2304474296" sldId="426"/>
            <ac:grpSpMk id="22" creationId="{27F15A9C-73AC-3947-BE5F-076DC544A5D7}"/>
          </ac:grpSpMkLst>
        </pc:grpChg>
        <pc:grpChg chg="del mod topLvl">
          <ac:chgData name="Shepard, Rebecca" userId="9a00f0a6-1291-41bf-a9d7-55e3d1aa879b" providerId="ADAL" clId="{1009C23C-CE52-C642-A89A-C47647890C94}" dt="2021-07-16T11:22:56.515" v="8661" actId="478"/>
          <ac:grpSpMkLst>
            <pc:docMk/>
            <pc:sldMk cId="2304474296" sldId="426"/>
            <ac:grpSpMk id="23" creationId="{55482163-9E2C-DF45-9587-3B2A4935DE4D}"/>
          </ac:grpSpMkLst>
        </pc:grpChg>
        <pc:grpChg chg="del mod topLvl">
          <ac:chgData name="Shepard, Rebecca" userId="9a00f0a6-1291-41bf-a9d7-55e3d1aa879b" providerId="ADAL" clId="{1009C23C-CE52-C642-A89A-C47647890C94}" dt="2021-07-12T17:03:14.441" v="8324" actId="478"/>
          <ac:grpSpMkLst>
            <pc:docMk/>
            <pc:sldMk cId="2304474296" sldId="426"/>
            <ac:grpSpMk id="24" creationId="{26B153EF-20F0-AB4A-82EC-44D2951044BE}"/>
          </ac:grpSpMkLst>
        </pc:grpChg>
        <pc:grpChg chg="add del mod topLvl">
          <ac:chgData name="Shepard, Rebecca" userId="9a00f0a6-1291-41bf-a9d7-55e3d1aa879b" providerId="ADAL" clId="{1009C23C-CE52-C642-A89A-C47647890C94}" dt="2021-07-16T11:22:56.515" v="8661" actId="478"/>
          <ac:grpSpMkLst>
            <pc:docMk/>
            <pc:sldMk cId="2304474296" sldId="426"/>
            <ac:grpSpMk id="25" creationId="{D6205FCA-79AD-954E-A343-69B49A5B8FE9}"/>
          </ac:grpSpMkLst>
        </pc:grpChg>
        <pc:grpChg chg="mod">
          <ac:chgData name="Shepard, Rebecca" userId="9a00f0a6-1291-41bf-a9d7-55e3d1aa879b" providerId="ADAL" clId="{1009C23C-CE52-C642-A89A-C47647890C94}" dt="2021-07-12T16:56:32.856" v="8165"/>
          <ac:grpSpMkLst>
            <pc:docMk/>
            <pc:sldMk cId="2304474296" sldId="426"/>
            <ac:grpSpMk id="67" creationId="{43271B8B-1C02-564E-9017-93301BEE4144}"/>
          </ac:grpSpMkLst>
        </pc:grpChg>
        <pc:graphicFrameChg chg="add del mod">
          <ac:chgData name="Shepard, Rebecca" userId="9a00f0a6-1291-41bf-a9d7-55e3d1aa879b" providerId="ADAL" clId="{1009C23C-CE52-C642-A89A-C47647890C94}" dt="2021-07-12T16:55:21.104" v="8162" actId="478"/>
          <ac:graphicFrameMkLst>
            <pc:docMk/>
            <pc:sldMk cId="2304474296" sldId="426"/>
            <ac:graphicFrameMk id="8" creationId="{AB1521AB-E6FF-9C40-8B63-C32009518B1F}"/>
          </ac:graphicFrameMkLst>
        </pc:graphicFrameChg>
        <pc:graphicFrameChg chg="add del mod">
          <ac:chgData name="Shepard, Rebecca" userId="9a00f0a6-1291-41bf-a9d7-55e3d1aa879b" providerId="ADAL" clId="{1009C23C-CE52-C642-A89A-C47647890C94}" dt="2021-07-12T16:55:24.232" v="8163" actId="478"/>
          <ac:graphicFrameMkLst>
            <pc:docMk/>
            <pc:sldMk cId="2304474296" sldId="426"/>
            <ac:graphicFrameMk id="9" creationId="{FEC6196D-C3F2-6847-9710-E3169EB84467}"/>
          </ac:graphicFrameMkLst>
        </pc:graphicFrameChg>
        <pc:graphicFrameChg chg="del">
          <ac:chgData name="Shepard, Rebecca" userId="9a00f0a6-1291-41bf-a9d7-55e3d1aa879b" providerId="ADAL" clId="{1009C23C-CE52-C642-A89A-C47647890C94}" dt="2021-07-12T16:53:14.223" v="8149" actId="478"/>
          <ac:graphicFrameMkLst>
            <pc:docMk/>
            <pc:sldMk cId="2304474296" sldId="426"/>
            <ac:graphicFrameMk id="19" creationId="{03649D44-C3CD-F545-A899-041DB2D9C591}"/>
          </ac:graphicFrameMkLst>
        </pc:graphicFrameChg>
        <pc:graphicFrameChg chg="add del mod">
          <ac:chgData name="Shepard, Rebecca" userId="9a00f0a6-1291-41bf-a9d7-55e3d1aa879b" providerId="ADAL" clId="{1009C23C-CE52-C642-A89A-C47647890C94}" dt="2021-07-16T11:22:36.883" v="8656" actId="478"/>
          <ac:graphicFrameMkLst>
            <pc:docMk/>
            <pc:sldMk cId="2304474296" sldId="426"/>
            <ac:graphicFrameMk id="34" creationId="{FCBE94CB-9309-6A40-8A0B-AC8108037C6B}"/>
          </ac:graphicFrameMkLst>
        </pc:graphicFrameChg>
        <pc:graphicFrameChg chg="add del mod">
          <ac:chgData name="Shepard, Rebecca" userId="9a00f0a6-1291-41bf-a9d7-55e3d1aa879b" providerId="ADAL" clId="{1009C23C-CE52-C642-A89A-C47647890C94}" dt="2021-07-16T11:22:59.837" v="8663"/>
          <ac:graphicFrameMkLst>
            <pc:docMk/>
            <pc:sldMk cId="2304474296" sldId="426"/>
            <ac:graphicFrameMk id="35" creationId="{5C95F62A-3F53-6B47-85B8-384B79458F45}"/>
          </ac:graphicFrameMkLst>
        </pc:graphicFrameChg>
        <pc:graphicFrameChg chg="add del mod">
          <ac:chgData name="Shepard, Rebecca" userId="9a00f0a6-1291-41bf-a9d7-55e3d1aa879b" providerId="ADAL" clId="{1009C23C-CE52-C642-A89A-C47647890C94}" dt="2021-07-12T17:02:28.977" v="8321" actId="165"/>
          <ac:graphicFrameMkLst>
            <pc:docMk/>
            <pc:sldMk cId="2304474296" sldId="426"/>
            <ac:graphicFrameMk id="37" creationId="{58D1D19D-BF28-8A4F-BFC5-A98DC17CEBD3}"/>
          </ac:graphicFrameMkLst>
        </pc:graphicFrameChg>
        <pc:graphicFrameChg chg="del mod topLvl">
          <ac:chgData name="Shepard, Rebecca" userId="9a00f0a6-1291-41bf-a9d7-55e3d1aa879b" providerId="ADAL" clId="{1009C23C-CE52-C642-A89A-C47647890C94}" dt="2021-07-12T17:03:14.441" v="8324" actId="478"/>
          <ac:graphicFrameMkLst>
            <pc:docMk/>
            <pc:sldMk cId="2304474296" sldId="426"/>
            <ac:graphicFrameMk id="38" creationId="{71656D8B-E83D-A34E-BD01-B914BF325D6C}"/>
          </ac:graphicFrameMkLst>
        </pc:graphicFrameChg>
        <pc:graphicFrameChg chg="mod">
          <ac:chgData name="Shepard, Rebecca" userId="9a00f0a6-1291-41bf-a9d7-55e3d1aa879b" providerId="ADAL" clId="{1009C23C-CE52-C642-A89A-C47647890C94}" dt="2021-07-12T17:02:28.977" v="8321" actId="165"/>
          <ac:graphicFrameMkLst>
            <pc:docMk/>
            <pc:sldMk cId="2304474296" sldId="426"/>
            <ac:graphicFrameMk id="40" creationId="{57297BE6-360D-4F48-AF1E-CE0F790AE195}"/>
          </ac:graphicFrameMkLst>
        </pc:graphicFrameChg>
        <pc:graphicFrameChg chg="del mod topLvl">
          <ac:chgData name="Shepard, Rebecca" userId="9a00f0a6-1291-41bf-a9d7-55e3d1aa879b" providerId="ADAL" clId="{1009C23C-CE52-C642-A89A-C47647890C94}" dt="2021-07-12T17:03:42.212" v="8328" actId="478"/>
          <ac:graphicFrameMkLst>
            <pc:docMk/>
            <pc:sldMk cId="2304474296" sldId="426"/>
            <ac:graphicFrameMk id="42" creationId="{6A19C97E-E1DB-EA48-B0B0-4810D5E7E8B0}"/>
          </ac:graphicFrameMkLst>
        </pc:graphicFrameChg>
        <pc:graphicFrameChg chg="mod">
          <ac:chgData name="Shepard, Rebecca" userId="9a00f0a6-1291-41bf-a9d7-55e3d1aa879b" providerId="ADAL" clId="{1009C23C-CE52-C642-A89A-C47647890C94}" dt="2021-07-12T17:02:28.977" v="8321" actId="165"/>
          <ac:graphicFrameMkLst>
            <pc:docMk/>
            <pc:sldMk cId="2304474296" sldId="426"/>
            <ac:graphicFrameMk id="44" creationId="{F3431E30-C80A-F94C-8710-10B0264AD8B8}"/>
          </ac:graphicFrameMkLst>
        </pc:graphicFrameChg>
        <pc:graphicFrameChg chg="add del mod">
          <ac:chgData name="Shepard, Rebecca" userId="9a00f0a6-1291-41bf-a9d7-55e3d1aa879b" providerId="ADAL" clId="{1009C23C-CE52-C642-A89A-C47647890C94}" dt="2021-07-12T17:04:04.022" v="8334" actId="478"/>
          <ac:graphicFrameMkLst>
            <pc:docMk/>
            <pc:sldMk cId="2304474296" sldId="426"/>
            <ac:graphicFrameMk id="47" creationId="{4486806C-BE1B-2E41-AD70-82CA940A1F89}"/>
          </ac:graphicFrameMkLst>
        </pc:graphicFrameChg>
        <pc:graphicFrameChg chg="add del mod">
          <ac:chgData name="Shepard, Rebecca" userId="9a00f0a6-1291-41bf-a9d7-55e3d1aa879b" providerId="ADAL" clId="{1009C23C-CE52-C642-A89A-C47647890C94}" dt="2021-07-12T17:04:04.022" v="8334" actId="478"/>
          <ac:graphicFrameMkLst>
            <pc:docMk/>
            <pc:sldMk cId="2304474296" sldId="426"/>
            <ac:graphicFrameMk id="49" creationId="{8312BC18-1D25-4F41-AA99-E3C4764CCF87}"/>
          </ac:graphicFrameMkLst>
        </pc:graphicFrameChg>
        <pc:graphicFrameChg chg="add del mod">
          <ac:chgData name="Shepard, Rebecca" userId="9a00f0a6-1291-41bf-a9d7-55e3d1aa879b" providerId="ADAL" clId="{1009C23C-CE52-C642-A89A-C47647890C94}" dt="2021-07-12T17:13:07.205" v="8390" actId="478"/>
          <ac:graphicFrameMkLst>
            <pc:docMk/>
            <pc:sldMk cId="2304474296" sldId="426"/>
            <ac:graphicFrameMk id="57" creationId="{D8A439F4-EC6B-674D-AD23-910754CE691C}"/>
          </ac:graphicFrameMkLst>
        </pc:graphicFrameChg>
        <pc:graphicFrameChg chg="add del mod">
          <ac:chgData name="Shepard, Rebecca" userId="9a00f0a6-1291-41bf-a9d7-55e3d1aa879b" providerId="ADAL" clId="{1009C23C-CE52-C642-A89A-C47647890C94}" dt="2021-07-12T17:13:24.166" v="8392"/>
          <ac:graphicFrameMkLst>
            <pc:docMk/>
            <pc:sldMk cId="2304474296" sldId="426"/>
            <ac:graphicFrameMk id="61" creationId="{3B743C47-E16C-3D41-A781-E73E3E52AE0E}"/>
          </ac:graphicFrameMkLst>
        </pc:graphicFrameChg>
        <pc:graphicFrameChg chg="add del mod">
          <ac:chgData name="Shepard, Rebecca" userId="9a00f0a6-1291-41bf-a9d7-55e3d1aa879b" providerId="ADAL" clId="{1009C23C-CE52-C642-A89A-C47647890C94}" dt="2021-07-16T11:22:49.343" v="8659" actId="478"/>
          <ac:graphicFrameMkLst>
            <pc:docMk/>
            <pc:sldMk cId="2304474296" sldId="426"/>
            <ac:graphicFrameMk id="63" creationId="{0C10ED89-358F-2A4C-93DE-8ABF0DB0C44D}"/>
          </ac:graphicFrameMkLst>
        </pc:graphicFrameChg>
        <pc:graphicFrameChg chg="add del mod">
          <ac:chgData name="Shepard, Rebecca" userId="9a00f0a6-1291-41bf-a9d7-55e3d1aa879b" providerId="ADAL" clId="{1009C23C-CE52-C642-A89A-C47647890C94}" dt="2021-07-12T17:42:53.603" v="8604" actId="478"/>
          <ac:graphicFrameMkLst>
            <pc:docMk/>
            <pc:sldMk cId="2304474296" sldId="426"/>
            <ac:graphicFrameMk id="64" creationId="{382BD1F4-AA52-2747-9066-5CAC372B00A7}"/>
          </ac:graphicFrameMkLst>
        </pc:graphicFrameChg>
        <pc:graphicFrameChg chg="add mod">
          <ac:chgData name="Shepard, Rebecca" userId="9a00f0a6-1291-41bf-a9d7-55e3d1aa879b" providerId="ADAL" clId="{1009C23C-CE52-C642-A89A-C47647890C94}" dt="2021-07-16T11:35:47.318" v="8741" actId="1076"/>
          <ac:graphicFrameMkLst>
            <pc:docMk/>
            <pc:sldMk cId="2304474296" sldId="426"/>
            <ac:graphicFrameMk id="64" creationId="{650C7FE2-45CD-E14B-BA98-4AC00531EC7D}"/>
          </ac:graphicFrameMkLst>
        </pc:graphicFrameChg>
        <pc:graphicFrameChg chg="add del mod">
          <ac:chgData name="Shepard, Rebecca" userId="9a00f0a6-1291-41bf-a9d7-55e3d1aa879b" providerId="ADAL" clId="{1009C23C-CE52-C642-A89A-C47647890C94}" dt="2021-07-16T11:22:45.002" v="8658" actId="478"/>
          <ac:graphicFrameMkLst>
            <pc:docMk/>
            <pc:sldMk cId="2304474296" sldId="426"/>
            <ac:graphicFrameMk id="65" creationId="{6B4C5AA5-B7D0-D34B-A748-2EC876A19012}"/>
          </ac:graphicFrameMkLst>
        </pc:graphicFrameChg>
        <pc:graphicFrameChg chg="add del mod">
          <ac:chgData name="Shepard, Rebecca" userId="9a00f0a6-1291-41bf-a9d7-55e3d1aa879b" providerId="ADAL" clId="{1009C23C-CE52-C642-A89A-C47647890C94}" dt="2021-07-16T11:26:07.414" v="8676"/>
          <ac:graphicFrameMkLst>
            <pc:docMk/>
            <pc:sldMk cId="2304474296" sldId="426"/>
            <ac:graphicFrameMk id="80" creationId="{92B269F5-0A6C-C646-A351-88425ACC55BA}"/>
          </ac:graphicFrameMkLst>
        </pc:graphicFrameChg>
        <pc:graphicFrameChg chg="add del mod">
          <ac:chgData name="Shepard, Rebecca" userId="9a00f0a6-1291-41bf-a9d7-55e3d1aa879b" providerId="ADAL" clId="{1009C23C-CE52-C642-A89A-C47647890C94}" dt="2021-07-16T11:29:02.230" v="8700"/>
          <ac:graphicFrameMkLst>
            <pc:docMk/>
            <pc:sldMk cId="2304474296" sldId="426"/>
            <ac:graphicFrameMk id="108" creationId="{D00BC908-DD39-614E-A325-3F4B49050CA4}"/>
          </ac:graphicFrameMkLst>
        </pc:graphicFrameChg>
        <pc:graphicFrameChg chg="add del mod">
          <ac:chgData name="Shepard, Rebecca" userId="9a00f0a6-1291-41bf-a9d7-55e3d1aa879b" providerId="ADAL" clId="{1009C23C-CE52-C642-A89A-C47647890C94}" dt="2021-07-16T11:31:29.454" v="8716" actId="478"/>
          <ac:graphicFrameMkLst>
            <pc:docMk/>
            <pc:sldMk cId="2304474296" sldId="426"/>
            <ac:graphicFrameMk id="115" creationId="{B2F7466F-6B98-C342-AD62-065589567514}"/>
          </ac:graphicFrameMkLst>
        </pc:graphicFrameChg>
        <pc:picChg chg="add del">
          <ac:chgData name="Shepard, Rebecca" userId="9a00f0a6-1291-41bf-a9d7-55e3d1aa879b" providerId="ADAL" clId="{1009C23C-CE52-C642-A89A-C47647890C94}" dt="2021-07-12T17:13:25.058" v="8394"/>
          <ac:picMkLst>
            <pc:docMk/>
            <pc:sldMk cId="2304474296" sldId="426"/>
            <ac:picMk id="58" creationId="{8DBE2543-6079-3044-9335-71CFD30C7E87}"/>
          </ac:picMkLst>
        </pc:picChg>
        <pc:cxnChg chg="add del mod">
          <ac:chgData name="Shepard, Rebecca" userId="9a00f0a6-1291-41bf-a9d7-55e3d1aa879b" providerId="ADAL" clId="{1009C23C-CE52-C642-A89A-C47647890C94}" dt="2021-07-16T11:20:19.495" v="8631" actId="478"/>
          <ac:cxnSpMkLst>
            <pc:docMk/>
            <pc:sldMk cId="2304474296" sldId="426"/>
            <ac:cxnSpMk id="32" creationId="{A8825189-125F-8A46-8FA6-5ADF7E26D34E}"/>
          </ac:cxnSpMkLst>
        </pc:cxnChg>
        <pc:cxnChg chg="add mod">
          <ac:chgData name="Shepard, Rebecca" userId="9a00f0a6-1291-41bf-a9d7-55e3d1aa879b" providerId="ADAL" clId="{1009C23C-CE52-C642-A89A-C47647890C94}" dt="2021-07-16T11:35:47.318" v="8741" actId="1076"/>
          <ac:cxnSpMkLst>
            <pc:docMk/>
            <pc:sldMk cId="2304474296" sldId="426"/>
            <ac:cxnSpMk id="38" creationId="{6DCD1654-ACFC-1141-AEB2-82F0EECC2B70}"/>
          </ac:cxnSpMkLst>
        </pc:cxnChg>
        <pc:cxnChg chg="add del mod">
          <ac:chgData name="Shepard, Rebecca" userId="9a00f0a6-1291-41bf-a9d7-55e3d1aa879b" providerId="ADAL" clId="{1009C23C-CE52-C642-A89A-C47647890C94}" dt="2021-07-12T17:23:28.558" v="8481" actId="478"/>
          <ac:cxnSpMkLst>
            <pc:docMk/>
            <pc:sldMk cId="2304474296" sldId="426"/>
            <ac:cxnSpMk id="46" creationId="{3B801E39-EFB6-B147-881F-B01595CBCB57}"/>
          </ac:cxnSpMkLst>
        </pc:cxnChg>
        <pc:cxnChg chg="add del mod">
          <ac:chgData name="Shepard, Rebecca" userId="9a00f0a6-1291-41bf-a9d7-55e3d1aa879b" providerId="ADAL" clId="{1009C23C-CE52-C642-A89A-C47647890C94}" dt="2021-07-16T11:22:51.147" v="8660" actId="478"/>
          <ac:cxnSpMkLst>
            <pc:docMk/>
            <pc:sldMk cId="2304474296" sldId="426"/>
            <ac:cxnSpMk id="51" creationId="{2F39CDB6-3762-CC43-9DE2-C1B56243B826}"/>
          </ac:cxnSpMkLst>
        </pc:cxnChg>
        <pc:cxnChg chg="add del mod">
          <ac:chgData name="Shepard, Rebecca" userId="9a00f0a6-1291-41bf-a9d7-55e3d1aa879b" providerId="ADAL" clId="{1009C23C-CE52-C642-A89A-C47647890C94}" dt="2021-07-16T11:25:42.207" v="8670" actId="478"/>
          <ac:cxnSpMkLst>
            <pc:docMk/>
            <pc:sldMk cId="2304474296" sldId="426"/>
            <ac:cxnSpMk id="55" creationId="{222747B1-DC41-B946-A6B3-56342E57DA96}"/>
          </ac:cxnSpMkLst>
        </pc:cxnChg>
        <pc:cxnChg chg="add del mod">
          <ac:chgData name="Shepard, Rebecca" userId="9a00f0a6-1291-41bf-a9d7-55e3d1aa879b" providerId="ADAL" clId="{1009C23C-CE52-C642-A89A-C47647890C94}" dt="2021-07-16T11:25:42.207" v="8670" actId="478"/>
          <ac:cxnSpMkLst>
            <pc:docMk/>
            <pc:sldMk cId="2304474296" sldId="426"/>
            <ac:cxnSpMk id="56" creationId="{0953050D-FB3B-B448-8C77-BDAA11154AF9}"/>
          </ac:cxnSpMkLst>
        </pc:cxnChg>
        <pc:cxnChg chg="add del mod">
          <ac:chgData name="Shepard, Rebecca" userId="9a00f0a6-1291-41bf-a9d7-55e3d1aa879b" providerId="ADAL" clId="{1009C23C-CE52-C642-A89A-C47647890C94}" dt="2021-07-16T11:25:47.119" v="8671" actId="478"/>
          <ac:cxnSpMkLst>
            <pc:docMk/>
            <pc:sldMk cId="2304474296" sldId="426"/>
            <ac:cxnSpMk id="57" creationId="{EA76CB73-75B1-1349-A0D1-C213C6566AF4}"/>
          </ac:cxnSpMkLst>
        </pc:cxnChg>
        <pc:cxnChg chg="add del mod">
          <ac:chgData name="Shepard, Rebecca" userId="9a00f0a6-1291-41bf-a9d7-55e3d1aa879b" providerId="ADAL" clId="{1009C23C-CE52-C642-A89A-C47647890C94}" dt="2021-07-16T11:25:47.119" v="8671" actId="478"/>
          <ac:cxnSpMkLst>
            <pc:docMk/>
            <pc:sldMk cId="2304474296" sldId="426"/>
            <ac:cxnSpMk id="58" creationId="{15831D9C-E61B-4049-92FC-9D6BB90B6076}"/>
          </ac:cxnSpMkLst>
        </pc:cxnChg>
        <pc:cxnChg chg="add del mod">
          <ac:chgData name="Shepard, Rebecca" userId="9a00f0a6-1291-41bf-a9d7-55e3d1aa879b" providerId="ADAL" clId="{1009C23C-CE52-C642-A89A-C47647890C94}" dt="2021-07-16T11:25:53.217" v="8674" actId="478"/>
          <ac:cxnSpMkLst>
            <pc:docMk/>
            <pc:sldMk cId="2304474296" sldId="426"/>
            <ac:cxnSpMk id="59" creationId="{A0B18A76-45FE-8246-AE37-D5E0B8E8C16A}"/>
          </ac:cxnSpMkLst>
        </pc:cxnChg>
        <pc:cxnChg chg="add del mod">
          <ac:chgData name="Shepard, Rebecca" userId="9a00f0a6-1291-41bf-a9d7-55e3d1aa879b" providerId="ADAL" clId="{1009C23C-CE52-C642-A89A-C47647890C94}" dt="2021-07-16T11:25:42.207" v="8670" actId="478"/>
          <ac:cxnSpMkLst>
            <pc:docMk/>
            <pc:sldMk cId="2304474296" sldId="426"/>
            <ac:cxnSpMk id="60" creationId="{8F5C885F-EE24-A244-B69F-8B9F3E2CB1C5}"/>
          </ac:cxnSpMkLst>
        </pc:cxnChg>
        <pc:cxnChg chg="mod">
          <ac:chgData name="Shepard, Rebecca" userId="9a00f0a6-1291-41bf-a9d7-55e3d1aa879b" providerId="ADAL" clId="{1009C23C-CE52-C642-A89A-C47647890C94}" dt="2021-07-12T16:56:32.856" v="8165"/>
          <ac:cxnSpMkLst>
            <pc:docMk/>
            <pc:sldMk cId="2304474296" sldId="426"/>
            <ac:cxnSpMk id="68" creationId="{C210C443-75C5-7D4C-ADC9-2A2208B7502A}"/>
          </ac:cxnSpMkLst>
        </pc:cxnChg>
        <pc:cxnChg chg="add del mod">
          <ac:chgData name="Shepard, Rebecca" userId="9a00f0a6-1291-41bf-a9d7-55e3d1aa879b" providerId="ADAL" clId="{1009C23C-CE52-C642-A89A-C47647890C94}" dt="2021-07-16T11:28:32.456" v="8696" actId="478"/>
          <ac:cxnSpMkLst>
            <pc:docMk/>
            <pc:sldMk cId="2304474296" sldId="426"/>
            <ac:cxnSpMk id="72" creationId="{5D1FF52A-F321-5C4A-975D-D8D677731940}"/>
          </ac:cxnSpMkLst>
        </pc:cxnChg>
        <pc:cxnChg chg="add del mod">
          <ac:chgData name="Shepard, Rebecca" userId="9a00f0a6-1291-41bf-a9d7-55e3d1aa879b" providerId="ADAL" clId="{1009C23C-CE52-C642-A89A-C47647890C94}" dt="2021-07-16T11:28:32.456" v="8696" actId="478"/>
          <ac:cxnSpMkLst>
            <pc:docMk/>
            <pc:sldMk cId="2304474296" sldId="426"/>
            <ac:cxnSpMk id="73" creationId="{9B9CDB2C-7733-9542-9EE6-46B52925E14D}"/>
          </ac:cxnSpMkLst>
        </pc:cxnChg>
        <pc:cxnChg chg="add del mod">
          <ac:chgData name="Shepard, Rebecca" userId="9a00f0a6-1291-41bf-a9d7-55e3d1aa879b" providerId="ADAL" clId="{1009C23C-CE52-C642-A89A-C47647890C94}" dt="2021-07-16T11:25:42.207" v="8670" actId="478"/>
          <ac:cxnSpMkLst>
            <pc:docMk/>
            <pc:sldMk cId="2304474296" sldId="426"/>
            <ac:cxnSpMk id="74" creationId="{4AAD91D5-6B40-054E-895A-8679291A6A98}"/>
          </ac:cxnSpMkLst>
        </pc:cxnChg>
        <pc:cxnChg chg="add del mod">
          <ac:chgData name="Shepard, Rebecca" userId="9a00f0a6-1291-41bf-a9d7-55e3d1aa879b" providerId="ADAL" clId="{1009C23C-CE52-C642-A89A-C47647890C94}" dt="2021-07-16T11:25:47.119" v="8671" actId="478"/>
          <ac:cxnSpMkLst>
            <pc:docMk/>
            <pc:sldMk cId="2304474296" sldId="426"/>
            <ac:cxnSpMk id="75" creationId="{DFA9C6F8-0855-384D-BADC-4153576B890C}"/>
          </ac:cxnSpMkLst>
        </pc:cxnChg>
        <pc:cxnChg chg="add del mod">
          <ac:chgData name="Shepard, Rebecca" userId="9a00f0a6-1291-41bf-a9d7-55e3d1aa879b" providerId="ADAL" clId="{1009C23C-CE52-C642-A89A-C47647890C94}" dt="2021-07-16T11:25:47.119" v="8671" actId="478"/>
          <ac:cxnSpMkLst>
            <pc:docMk/>
            <pc:sldMk cId="2304474296" sldId="426"/>
            <ac:cxnSpMk id="76" creationId="{E2DDC204-4ECC-D54D-8108-75786E595B76}"/>
          </ac:cxnSpMkLst>
        </pc:cxnChg>
        <pc:cxnChg chg="add del mod">
          <ac:chgData name="Shepard, Rebecca" userId="9a00f0a6-1291-41bf-a9d7-55e3d1aa879b" providerId="ADAL" clId="{1009C23C-CE52-C642-A89A-C47647890C94}" dt="2021-07-16T11:25:47.119" v="8671" actId="478"/>
          <ac:cxnSpMkLst>
            <pc:docMk/>
            <pc:sldMk cId="2304474296" sldId="426"/>
            <ac:cxnSpMk id="77" creationId="{7826592B-0231-4344-B16F-90F8241EA3E2}"/>
          </ac:cxnSpMkLst>
        </pc:cxnChg>
        <pc:cxnChg chg="add del mod">
          <ac:chgData name="Shepard, Rebecca" userId="9a00f0a6-1291-41bf-a9d7-55e3d1aa879b" providerId="ADAL" clId="{1009C23C-CE52-C642-A89A-C47647890C94}" dt="2021-07-16T11:25:47.119" v="8671" actId="478"/>
          <ac:cxnSpMkLst>
            <pc:docMk/>
            <pc:sldMk cId="2304474296" sldId="426"/>
            <ac:cxnSpMk id="78" creationId="{88E22404-F44A-9643-B4DA-73F7283B2DBC}"/>
          </ac:cxnSpMkLst>
        </pc:cxnChg>
        <pc:cxnChg chg="add del mod">
          <ac:chgData name="Shepard, Rebecca" userId="9a00f0a6-1291-41bf-a9d7-55e3d1aa879b" providerId="ADAL" clId="{1009C23C-CE52-C642-A89A-C47647890C94}" dt="2021-07-16T11:25:42.207" v="8670" actId="478"/>
          <ac:cxnSpMkLst>
            <pc:docMk/>
            <pc:sldMk cId="2304474296" sldId="426"/>
            <ac:cxnSpMk id="79" creationId="{0844259C-9C91-2E49-908E-15F7D74DF682}"/>
          </ac:cxnSpMkLst>
        </pc:cxnChg>
        <pc:cxnChg chg="add del mod">
          <ac:chgData name="Shepard, Rebecca" userId="9a00f0a6-1291-41bf-a9d7-55e3d1aa879b" providerId="ADAL" clId="{1009C23C-CE52-C642-A89A-C47647890C94}" dt="2021-07-16T11:26:07.414" v="8676"/>
          <ac:cxnSpMkLst>
            <pc:docMk/>
            <pc:sldMk cId="2304474296" sldId="426"/>
            <ac:cxnSpMk id="84" creationId="{85FA28A5-39CB-8545-85B2-53EFE02F2F21}"/>
          </ac:cxnSpMkLst>
        </pc:cxnChg>
        <pc:cxnChg chg="add del mod">
          <ac:chgData name="Shepard, Rebecca" userId="9a00f0a6-1291-41bf-a9d7-55e3d1aa879b" providerId="ADAL" clId="{1009C23C-CE52-C642-A89A-C47647890C94}" dt="2021-07-16T11:26:07.414" v="8676"/>
          <ac:cxnSpMkLst>
            <pc:docMk/>
            <pc:sldMk cId="2304474296" sldId="426"/>
            <ac:cxnSpMk id="85" creationId="{A6C8665B-7FDB-F14D-A128-A5046802F278}"/>
          </ac:cxnSpMkLst>
        </pc:cxnChg>
        <pc:cxnChg chg="add del mod">
          <ac:chgData name="Shepard, Rebecca" userId="9a00f0a6-1291-41bf-a9d7-55e3d1aa879b" providerId="ADAL" clId="{1009C23C-CE52-C642-A89A-C47647890C94}" dt="2021-07-16T11:26:07.414" v="8676"/>
          <ac:cxnSpMkLst>
            <pc:docMk/>
            <pc:sldMk cId="2304474296" sldId="426"/>
            <ac:cxnSpMk id="86" creationId="{8EB5FA8A-5270-4045-9A2B-17E5CEE8D562}"/>
          </ac:cxnSpMkLst>
        </pc:cxnChg>
        <pc:cxnChg chg="add del mod">
          <ac:chgData name="Shepard, Rebecca" userId="9a00f0a6-1291-41bf-a9d7-55e3d1aa879b" providerId="ADAL" clId="{1009C23C-CE52-C642-A89A-C47647890C94}" dt="2021-07-16T11:26:07.414" v="8676"/>
          <ac:cxnSpMkLst>
            <pc:docMk/>
            <pc:sldMk cId="2304474296" sldId="426"/>
            <ac:cxnSpMk id="87" creationId="{B738F5BB-22EE-7D4B-9F8F-06E1E0EDFB7E}"/>
          </ac:cxnSpMkLst>
        </pc:cxnChg>
        <pc:cxnChg chg="add del mod">
          <ac:chgData name="Shepard, Rebecca" userId="9a00f0a6-1291-41bf-a9d7-55e3d1aa879b" providerId="ADAL" clId="{1009C23C-CE52-C642-A89A-C47647890C94}" dt="2021-07-16T11:26:07.414" v="8676"/>
          <ac:cxnSpMkLst>
            <pc:docMk/>
            <pc:sldMk cId="2304474296" sldId="426"/>
            <ac:cxnSpMk id="88" creationId="{D6ABB6D7-D17B-5E47-BE8A-05E79C77C919}"/>
          </ac:cxnSpMkLst>
        </pc:cxnChg>
        <pc:cxnChg chg="add del mod">
          <ac:chgData name="Shepard, Rebecca" userId="9a00f0a6-1291-41bf-a9d7-55e3d1aa879b" providerId="ADAL" clId="{1009C23C-CE52-C642-A89A-C47647890C94}" dt="2021-07-16T11:26:07.414" v="8676"/>
          <ac:cxnSpMkLst>
            <pc:docMk/>
            <pc:sldMk cId="2304474296" sldId="426"/>
            <ac:cxnSpMk id="89" creationId="{25E62EBF-B50F-E34F-953A-07A792282E0E}"/>
          </ac:cxnSpMkLst>
        </pc:cxnChg>
        <pc:cxnChg chg="add del mod">
          <ac:chgData name="Shepard, Rebecca" userId="9a00f0a6-1291-41bf-a9d7-55e3d1aa879b" providerId="ADAL" clId="{1009C23C-CE52-C642-A89A-C47647890C94}" dt="2021-07-16T11:26:07.414" v="8676"/>
          <ac:cxnSpMkLst>
            <pc:docMk/>
            <pc:sldMk cId="2304474296" sldId="426"/>
            <ac:cxnSpMk id="90" creationId="{7FEB7346-FCAD-5947-8695-B958561C3A12}"/>
          </ac:cxnSpMkLst>
        </pc:cxnChg>
        <pc:cxnChg chg="add del mod">
          <ac:chgData name="Shepard, Rebecca" userId="9a00f0a6-1291-41bf-a9d7-55e3d1aa879b" providerId="ADAL" clId="{1009C23C-CE52-C642-A89A-C47647890C94}" dt="2021-07-16T11:26:07.414" v="8676"/>
          <ac:cxnSpMkLst>
            <pc:docMk/>
            <pc:sldMk cId="2304474296" sldId="426"/>
            <ac:cxnSpMk id="91" creationId="{ECC643DE-3DA3-4345-B55D-69728EA15983}"/>
          </ac:cxnSpMkLst>
        </pc:cxnChg>
        <pc:cxnChg chg="add mod">
          <ac:chgData name="Shepard, Rebecca" userId="9a00f0a6-1291-41bf-a9d7-55e3d1aa879b" providerId="ADAL" clId="{1009C23C-CE52-C642-A89A-C47647890C94}" dt="2021-07-16T11:36:46.581" v="8746" actId="14100"/>
          <ac:cxnSpMkLst>
            <pc:docMk/>
            <pc:sldMk cId="2304474296" sldId="426"/>
            <ac:cxnSpMk id="99" creationId="{DE454894-62AB-1548-B4A9-2613FA8ABB52}"/>
          </ac:cxnSpMkLst>
        </pc:cxnChg>
        <pc:cxnChg chg="add mod">
          <ac:chgData name="Shepard, Rebecca" userId="9a00f0a6-1291-41bf-a9d7-55e3d1aa879b" providerId="ADAL" clId="{1009C23C-CE52-C642-A89A-C47647890C94}" dt="2021-07-16T11:36:55.655" v="8747" actId="14100"/>
          <ac:cxnSpMkLst>
            <pc:docMk/>
            <pc:sldMk cId="2304474296" sldId="426"/>
            <ac:cxnSpMk id="100" creationId="{63A376A5-592D-DB44-BC7F-555400FF4167}"/>
          </ac:cxnSpMkLst>
        </pc:cxnChg>
        <pc:cxnChg chg="add mod">
          <ac:chgData name="Shepard, Rebecca" userId="9a00f0a6-1291-41bf-a9d7-55e3d1aa879b" providerId="ADAL" clId="{1009C23C-CE52-C642-A89A-C47647890C94}" dt="2021-07-16T11:37:06.879" v="8748" actId="14100"/>
          <ac:cxnSpMkLst>
            <pc:docMk/>
            <pc:sldMk cId="2304474296" sldId="426"/>
            <ac:cxnSpMk id="101" creationId="{E30C9C69-2A0A-F549-9F4F-98D9614CF3EB}"/>
          </ac:cxnSpMkLst>
        </pc:cxnChg>
        <pc:cxnChg chg="add mod">
          <ac:chgData name="Shepard, Rebecca" userId="9a00f0a6-1291-41bf-a9d7-55e3d1aa879b" providerId="ADAL" clId="{1009C23C-CE52-C642-A89A-C47647890C94}" dt="2021-07-16T11:37:06.879" v="8748" actId="14100"/>
          <ac:cxnSpMkLst>
            <pc:docMk/>
            <pc:sldMk cId="2304474296" sldId="426"/>
            <ac:cxnSpMk id="102" creationId="{E9EF9B16-A5E9-5649-A03F-27B2EFFF347A}"/>
          </ac:cxnSpMkLst>
        </pc:cxnChg>
        <pc:cxnChg chg="add mod">
          <ac:chgData name="Shepard, Rebecca" userId="9a00f0a6-1291-41bf-a9d7-55e3d1aa879b" providerId="ADAL" clId="{1009C23C-CE52-C642-A89A-C47647890C94}" dt="2021-07-16T11:37:06.879" v="8748" actId="14100"/>
          <ac:cxnSpMkLst>
            <pc:docMk/>
            <pc:sldMk cId="2304474296" sldId="426"/>
            <ac:cxnSpMk id="103" creationId="{74BCCDA7-032A-6A45-8EB2-F326C0D1B363}"/>
          </ac:cxnSpMkLst>
        </pc:cxnChg>
        <pc:cxnChg chg="add mod">
          <ac:chgData name="Shepard, Rebecca" userId="9a00f0a6-1291-41bf-a9d7-55e3d1aa879b" providerId="ADAL" clId="{1009C23C-CE52-C642-A89A-C47647890C94}" dt="2021-07-16T11:39:20.462" v="8827" actId="1036"/>
          <ac:cxnSpMkLst>
            <pc:docMk/>
            <pc:sldMk cId="2304474296" sldId="426"/>
            <ac:cxnSpMk id="104" creationId="{456D9768-546D-224A-9533-D5071FB18DF0}"/>
          </ac:cxnSpMkLst>
        </pc:cxnChg>
        <pc:cxnChg chg="add del mod">
          <ac:chgData name="Shepard, Rebecca" userId="9a00f0a6-1291-41bf-a9d7-55e3d1aa879b" providerId="ADAL" clId="{1009C23C-CE52-C642-A89A-C47647890C94}" dt="2021-07-16T11:29:02.230" v="8700"/>
          <ac:cxnSpMkLst>
            <pc:docMk/>
            <pc:sldMk cId="2304474296" sldId="426"/>
            <ac:cxnSpMk id="107" creationId="{00F364B1-15D1-CD4D-ABF5-B502EDA65967}"/>
          </ac:cxnSpMkLst>
        </pc:cxnChg>
        <pc:cxnChg chg="add mod">
          <ac:chgData name="Shepard, Rebecca" userId="9a00f0a6-1291-41bf-a9d7-55e3d1aa879b" providerId="ADAL" clId="{1009C23C-CE52-C642-A89A-C47647890C94}" dt="2021-07-16T11:37:23.484" v="8750" actId="692"/>
          <ac:cxnSpMkLst>
            <pc:docMk/>
            <pc:sldMk cId="2304474296" sldId="426"/>
            <ac:cxnSpMk id="112" creationId="{95A15178-38E8-5546-AC5C-B89557F2FB08}"/>
          </ac:cxnSpMkLst>
        </pc:cxnChg>
      </pc:sldChg>
      <pc:sldChg chg="delSp add del mod">
        <pc:chgData name="Shepard, Rebecca" userId="9a00f0a6-1291-41bf-a9d7-55e3d1aa879b" providerId="ADAL" clId="{1009C23C-CE52-C642-A89A-C47647890C94}" dt="2021-07-16T11:39:57.224" v="8828" actId="2696"/>
        <pc:sldMkLst>
          <pc:docMk/>
          <pc:sldMk cId="1059589070" sldId="427"/>
        </pc:sldMkLst>
        <pc:graphicFrameChg chg="del">
          <ac:chgData name="Shepard, Rebecca" userId="9a00f0a6-1291-41bf-a9d7-55e3d1aa879b" providerId="ADAL" clId="{1009C23C-CE52-C642-A89A-C47647890C94}" dt="2021-07-16T11:31:32.558" v="8717" actId="478"/>
          <ac:graphicFrameMkLst>
            <pc:docMk/>
            <pc:sldMk cId="1059589070" sldId="427"/>
            <ac:graphicFrameMk id="65" creationId="{6B4C5AA5-B7D0-D34B-A748-2EC876A19012}"/>
          </ac:graphicFrameMkLst>
        </pc:graphicFrameChg>
      </pc:sldChg>
      <pc:sldChg chg="delSp modSp add del mod">
        <pc:chgData name="Shepard, Rebecca" userId="9a00f0a6-1291-41bf-a9d7-55e3d1aa879b" providerId="ADAL" clId="{1009C23C-CE52-C642-A89A-C47647890C94}" dt="2021-07-16T11:41:45.804" v="8833" actId="2696"/>
        <pc:sldMkLst>
          <pc:docMk/>
          <pc:sldMk cId="1690904500" sldId="427"/>
        </pc:sldMkLst>
        <pc:spChg chg="del">
          <ac:chgData name="Shepard, Rebecca" userId="9a00f0a6-1291-41bf-a9d7-55e3d1aa879b" providerId="ADAL" clId="{1009C23C-CE52-C642-A89A-C47647890C94}" dt="2021-07-16T11:41:29.317" v="8830" actId="478"/>
          <ac:spMkLst>
            <pc:docMk/>
            <pc:sldMk cId="1690904500" sldId="427"/>
            <ac:spMk id="28" creationId="{FA7F6FA9-6964-F541-88B4-ECB0CB4C812C}"/>
          </ac:spMkLst>
        </pc:spChg>
        <pc:spChg chg="del">
          <ac:chgData name="Shepard, Rebecca" userId="9a00f0a6-1291-41bf-a9d7-55e3d1aa879b" providerId="ADAL" clId="{1009C23C-CE52-C642-A89A-C47647890C94}" dt="2021-07-16T11:41:29.317" v="8830" actId="478"/>
          <ac:spMkLst>
            <pc:docMk/>
            <pc:sldMk cId="1690904500" sldId="427"/>
            <ac:spMk id="111" creationId="{96059C99-712E-5C49-850F-6C872202ACA5}"/>
          </ac:spMkLst>
        </pc:spChg>
        <pc:spChg chg="del">
          <ac:chgData name="Shepard, Rebecca" userId="9a00f0a6-1291-41bf-a9d7-55e3d1aa879b" providerId="ADAL" clId="{1009C23C-CE52-C642-A89A-C47647890C94}" dt="2021-07-16T11:41:29.317" v="8830" actId="478"/>
          <ac:spMkLst>
            <pc:docMk/>
            <pc:sldMk cId="1690904500" sldId="427"/>
            <ac:spMk id="113" creationId="{294F25ED-2607-EF46-A3AA-20FEC9B269FD}"/>
          </ac:spMkLst>
        </pc:spChg>
        <pc:spChg chg="del">
          <ac:chgData name="Shepard, Rebecca" userId="9a00f0a6-1291-41bf-a9d7-55e3d1aa879b" providerId="ADAL" clId="{1009C23C-CE52-C642-A89A-C47647890C94}" dt="2021-07-16T11:41:29.317" v="8830" actId="478"/>
          <ac:spMkLst>
            <pc:docMk/>
            <pc:sldMk cId="1690904500" sldId="427"/>
            <ac:spMk id="116" creationId="{0C48E24A-5356-5540-8EF1-6FE6ACEDE606}"/>
          </ac:spMkLst>
        </pc:spChg>
        <pc:spChg chg="del">
          <ac:chgData name="Shepard, Rebecca" userId="9a00f0a6-1291-41bf-a9d7-55e3d1aa879b" providerId="ADAL" clId="{1009C23C-CE52-C642-A89A-C47647890C94}" dt="2021-07-16T11:41:29.317" v="8830" actId="478"/>
          <ac:spMkLst>
            <pc:docMk/>
            <pc:sldMk cId="1690904500" sldId="427"/>
            <ac:spMk id="117" creationId="{684BEC16-755C-A849-BD8A-6DB99D3CFECE}"/>
          </ac:spMkLst>
        </pc:spChg>
        <pc:spChg chg="del">
          <ac:chgData name="Shepard, Rebecca" userId="9a00f0a6-1291-41bf-a9d7-55e3d1aa879b" providerId="ADAL" clId="{1009C23C-CE52-C642-A89A-C47647890C94}" dt="2021-07-16T11:41:29.317" v="8830" actId="478"/>
          <ac:spMkLst>
            <pc:docMk/>
            <pc:sldMk cId="1690904500" sldId="427"/>
            <ac:spMk id="118" creationId="{556596A0-2479-1E4B-9265-15ACF6171564}"/>
          </ac:spMkLst>
        </pc:spChg>
        <pc:spChg chg="del">
          <ac:chgData name="Shepard, Rebecca" userId="9a00f0a6-1291-41bf-a9d7-55e3d1aa879b" providerId="ADAL" clId="{1009C23C-CE52-C642-A89A-C47647890C94}" dt="2021-07-16T11:41:29.317" v="8830" actId="478"/>
          <ac:spMkLst>
            <pc:docMk/>
            <pc:sldMk cId="1690904500" sldId="427"/>
            <ac:spMk id="119" creationId="{86EC4B56-2136-514F-8083-82C5E4A3D3AE}"/>
          </ac:spMkLst>
        </pc:spChg>
        <pc:graphicFrameChg chg="del">
          <ac:chgData name="Shepard, Rebecca" userId="9a00f0a6-1291-41bf-a9d7-55e3d1aa879b" providerId="ADAL" clId="{1009C23C-CE52-C642-A89A-C47647890C94}" dt="2021-07-16T11:41:37.641" v="8832" actId="478"/>
          <ac:graphicFrameMkLst>
            <pc:docMk/>
            <pc:sldMk cId="1690904500" sldId="427"/>
            <ac:graphicFrameMk id="64" creationId="{650C7FE2-45CD-E14B-BA98-4AC00531EC7D}"/>
          </ac:graphicFrameMkLst>
        </pc:graphicFrameChg>
        <pc:cxnChg chg="del mod">
          <ac:chgData name="Shepard, Rebecca" userId="9a00f0a6-1291-41bf-a9d7-55e3d1aa879b" providerId="ADAL" clId="{1009C23C-CE52-C642-A89A-C47647890C94}" dt="2021-07-16T11:41:29.317" v="8830" actId="478"/>
          <ac:cxnSpMkLst>
            <pc:docMk/>
            <pc:sldMk cId="1690904500" sldId="427"/>
            <ac:cxnSpMk id="38" creationId="{6DCD1654-ACFC-1141-AEB2-82F0EECC2B70}"/>
          </ac:cxnSpMkLst>
        </pc:cxnChg>
        <pc:cxnChg chg="del">
          <ac:chgData name="Shepard, Rebecca" userId="9a00f0a6-1291-41bf-a9d7-55e3d1aa879b" providerId="ADAL" clId="{1009C23C-CE52-C642-A89A-C47647890C94}" dt="2021-07-16T11:41:32.069" v="8831" actId="478"/>
          <ac:cxnSpMkLst>
            <pc:docMk/>
            <pc:sldMk cId="1690904500" sldId="427"/>
            <ac:cxnSpMk id="112" creationId="{95A15178-38E8-5546-AC5C-B89557F2FB08}"/>
          </ac:cxnSpMkLst>
        </pc:cxnChg>
      </pc:sldChg>
      <pc:sldChg chg="addSp delSp modSp add mod ord">
        <pc:chgData name="Shepard, Rebecca" userId="9a00f0a6-1291-41bf-a9d7-55e3d1aa879b" providerId="ADAL" clId="{1009C23C-CE52-C642-A89A-C47647890C94}" dt="2021-07-16T17:50:59.537" v="9933" actId="27918"/>
        <pc:sldMkLst>
          <pc:docMk/>
          <pc:sldMk cId="3442624397" sldId="427"/>
        </pc:sldMkLst>
        <pc:spChg chg="add del mod">
          <ac:chgData name="Shepard, Rebecca" userId="9a00f0a6-1291-41bf-a9d7-55e3d1aa879b" providerId="ADAL" clId="{1009C23C-CE52-C642-A89A-C47647890C94}" dt="2021-07-16T11:46:05.822" v="8862"/>
          <ac:spMkLst>
            <pc:docMk/>
            <pc:sldMk cId="3442624397" sldId="427"/>
            <ac:spMk id="9" creationId="{C2ECCD33-82CC-A544-BD68-0811623E7A02}"/>
          </ac:spMkLst>
        </pc:spChg>
        <pc:spChg chg="add del mod">
          <ac:chgData name="Shepard, Rebecca" userId="9a00f0a6-1291-41bf-a9d7-55e3d1aa879b" providerId="ADAL" clId="{1009C23C-CE52-C642-A89A-C47647890C94}" dt="2021-07-16T11:46:17.126" v="8867" actId="478"/>
          <ac:spMkLst>
            <pc:docMk/>
            <pc:sldMk cId="3442624397" sldId="427"/>
            <ac:spMk id="10" creationId="{3D5D475F-3FB2-5845-A9B1-B9828F1D40D9}"/>
          </ac:spMkLst>
        </pc:spChg>
        <pc:spChg chg="add del mod">
          <ac:chgData name="Shepard, Rebecca" userId="9a00f0a6-1291-41bf-a9d7-55e3d1aa879b" providerId="ADAL" clId="{1009C23C-CE52-C642-A89A-C47647890C94}" dt="2021-07-16T11:46:48.633" v="8873" actId="478"/>
          <ac:spMkLst>
            <pc:docMk/>
            <pc:sldMk cId="3442624397" sldId="427"/>
            <ac:spMk id="11" creationId="{F84A96B0-F492-9843-9718-848107AA4BC0}"/>
          </ac:spMkLst>
        </pc:spChg>
        <pc:spChg chg="mod">
          <ac:chgData name="Shepard, Rebecca" userId="9a00f0a6-1291-41bf-a9d7-55e3d1aa879b" providerId="ADAL" clId="{1009C23C-CE52-C642-A89A-C47647890C94}" dt="2021-07-16T11:46:43.572" v="8871"/>
          <ac:spMkLst>
            <pc:docMk/>
            <pc:sldMk cId="3442624397" sldId="427"/>
            <ac:spMk id="14" creationId="{914F4D7A-68E6-3349-B41B-209A36A8D11C}"/>
          </ac:spMkLst>
        </pc:spChg>
        <pc:spChg chg="mod">
          <ac:chgData name="Shepard, Rebecca" userId="9a00f0a6-1291-41bf-a9d7-55e3d1aa879b" providerId="ADAL" clId="{1009C23C-CE52-C642-A89A-C47647890C94}" dt="2021-07-16T11:48:41.791" v="8889" actId="207"/>
          <ac:spMkLst>
            <pc:docMk/>
            <pc:sldMk cId="3442624397" sldId="427"/>
            <ac:spMk id="17" creationId="{1FE42988-65F1-5842-A45F-2F797E94BF20}"/>
          </ac:spMkLst>
        </pc:spChg>
        <pc:spChg chg="add mod">
          <ac:chgData name="Shepard, Rebecca" userId="9a00f0a6-1291-41bf-a9d7-55e3d1aa879b" providerId="ADAL" clId="{1009C23C-CE52-C642-A89A-C47647890C94}" dt="2021-07-16T11:57:00.785" v="9024" actId="1076"/>
          <ac:spMkLst>
            <pc:docMk/>
            <pc:sldMk cId="3442624397" sldId="427"/>
            <ac:spMk id="21" creationId="{41318638-F4FA-A64A-BD3A-B9AC0CA099AD}"/>
          </ac:spMkLst>
        </pc:spChg>
        <pc:spChg chg="del mod topLvl">
          <ac:chgData name="Shepard, Rebecca" userId="9a00f0a6-1291-41bf-a9d7-55e3d1aa879b" providerId="ADAL" clId="{1009C23C-CE52-C642-A89A-C47647890C94}" dt="2021-07-16T11:46:11.131" v="8865" actId="478"/>
          <ac:spMkLst>
            <pc:docMk/>
            <pc:sldMk cId="3442624397" sldId="427"/>
            <ac:spMk id="69" creationId="{EBB4E0FA-55AF-F24F-A70B-DEB780DEC3A0}"/>
          </ac:spMkLst>
        </pc:spChg>
        <pc:grpChg chg="add del mod">
          <ac:chgData name="Shepard, Rebecca" userId="9a00f0a6-1291-41bf-a9d7-55e3d1aa879b" providerId="ADAL" clId="{1009C23C-CE52-C642-A89A-C47647890C94}" dt="2021-07-16T11:46:46.629" v="8872"/>
          <ac:grpSpMkLst>
            <pc:docMk/>
            <pc:sldMk cId="3442624397" sldId="427"/>
            <ac:grpSpMk id="12" creationId="{3E280E51-BFF1-5945-A657-493ED5CF7270}"/>
          </ac:grpSpMkLst>
        </pc:grpChg>
        <pc:grpChg chg="add mod">
          <ac:chgData name="Shepard, Rebecca" userId="9a00f0a6-1291-41bf-a9d7-55e3d1aa879b" providerId="ADAL" clId="{1009C23C-CE52-C642-A89A-C47647890C94}" dt="2021-07-16T11:47:02.725" v="8877"/>
          <ac:grpSpMkLst>
            <pc:docMk/>
            <pc:sldMk cId="3442624397" sldId="427"/>
            <ac:grpSpMk id="15" creationId="{2C3DA821-3570-6C41-BD96-863EB001B6A2}"/>
          </ac:grpSpMkLst>
        </pc:grpChg>
        <pc:grpChg chg="add del mod">
          <ac:chgData name="Shepard, Rebecca" userId="9a00f0a6-1291-41bf-a9d7-55e3d1aa879b" providerId="ADAL" clId="{1009C23C-CE52-C642-A89A-C47647890C94}" dt="2021-07-16T11:46:11.131" v="8865" actId="478"/>
          <ac:grpSpMkLst>
            <pc:docMk/>
            <pc:sldMk cId="3442624397" sldId="427"/>
            <ac:grpSpMk id="67" creationId="{43271B8B-1C02-564E-9017-93301BEE4144}"/>
          </ac:grpSpMkLst>
        </pc:grpChg>
        <pc:graphicFrameChg chg="add mod">
          <ac:chgData name="Shepard, Rebecca" userId="9a00f0a6-1291-41bf-a9d7-55e3d1aa879b" providerId="ADAL" clId="{1009C23C-CE52-C642-A89A-C47647890C94}" dt="2021-07-16T11:57:11.799" v="9027" actId="14100"/>
          <ac:graphicFrameMkLst>
            <pc:docMk/>
            <pc:sldMk cId="3442624397" sldId="427"/>
            <ac:graphicFrameMk id="8" creationId="{25062903-299D-B54D-9173-5E39EA978708}"/>
          </ac:graphicFrameMkLst>
        </pc:graphicFrameChg>
        <pc:graphicFrameChg chg="add mod">
          <ac:chgData name="Shepard, Rebecca" userId="9a00f0a6-1291-41bf-a9d7-55e3d1aa879b" providerId="ADAL" clId="{1009C23C-CE52-C642-A89A-C47647890C94}" dt="2021-07-16T11:54:41.250" v="8894"/>
          <ac:graphicFrameMkLst>
            <pc:docMk/>
            <pc:sldMk cId="3442624397" sldId="427"/>
            <ac:graphicFrameMk id="18" creationId="{13B79E2F-8087-D74A-9024-18194604D456}"/>
          </ac:graphicFrameMkLst>
        </pc:graphicFrameChg>
        <pc:graphicFrameChg chg="del">
          <ac:chgData name="Shepard, Rebecca" userId="9a00f0a6-1291-41bf-a9d7-55e3d1aa879b" providerId="ADAL" clId="{1009C23C-CE52-C642-A89A-C47647890C94}" dt="2021-07-16T11:41:57.209" v="8836" actId="478"/>
          <ac:graphicFrameMkLst>
            <pc:docMk/>
            <pc:sldMk cId="3442624397" sldId="427"/>
            <ac:graphicFrameMk id="19" creationId="{03649D44-C3CD-F545-A899-041DB2D9C591}"/>
          </ac:graphicFrameMkLst>
        </pc:graphicFrameChg>
        <pc:graphicFrameChg chg="add mod">
          <ac:chgData name="Shepard, Rebecca" userId="9a00f0a6-1291-41bf-a9d7-55e3d1aa879b" providerId="ADAL" clId="{1009C23C-CE52-C642-A89A-C47647890C94}" dt="2021-07-16T11:56:51.649" v="9023" actId="1076"/>
          <ac:graphicFrameMkLst>
            <pc:docMk/>
            <pc:sldMk cId="3442624397" sldId="427"/>
            <ac:graphicFrameMk id="20" creationId="{13B79E2F-8087-D74A-9024-18194604D456}"/>
          </ac:graphicFrameMkLst>
        </pc:graphicFrameChg>
        <pc:cxnChg chg="mod">
          <ac:chgData name="Shepard, Rebecca" userId="9a00f0a6-1291-41bf-a9d7-55e3d1aa879b" providerId="ADAL" clId="{1009C23C-CE52-C642-A89A-C47647890C94}" dt="2021-07-16T11:46:43.572" v="8871"/>
          <ac:cxnSpMkLst>
            <pc:docMk/>
            <pc:sldMk cId="3442624397" sldId="427"/>
            <ac:cxnSpMk id="13" creationId="{D95A8EE0-F90A-7A43-B121-83396AA53400}"/>
          </ac:cxnSpMkLst>
        </pc:cxnChg>
        <pc:cxnChg chg="mod">
          <ac:chgData name="Shepard, Rebecca" userId="9a00f0a6-1291-41bf-a9d7-55e3d1aa879b" providerId="ADAL" clId="{1009C23C-CE52-C642-A89A-C47647890C94}" dt="2021-07-16T11:47:02.725" v="8877"/>
          <ac:cxnSpMkLst>
            <pc:docMk/>
            <pc:sldMk cId="3442624397" sldId="427"/>
            <ac:cxnSpMk id="16" creationId="{AF2B7B78-46ED-3247-AB4F-914A789C8FFD}"/>
          </ac:cxnSpMkLst>
        </pc:cxnChg>
        <pc:cxnChg chg="add mod">
          <ac:chgData name="Shepard, Rebecca" userId="9a00f0a6-1291-41bf-a9d7-55e3d1aa879b" providerId="ADAL" clId="{1009C23C-CE52-C642-A89A-C47647890C94}" dt="2021-07-16T11:57:05.353" v="9025" actId="1076"/>
          <ac:cxnSpMkLst>
            <pc:docMk/>
            <pc:sldMk cId="3442624397" sldId="427"/>
            <ac:cxnSpMk id="22" creationId="{4B749C2F-8C4F-1144-A950-1ED44C472777}"/>
          </ac:cxnSpMkLst>
        </pc:cxnChg>
        <pc:cxnChg chg="del mod topLvl">
          <ac:chgData name="Shepard, Rebecca" userId="9a00f0a6-1291-41bf-a9d7-55e3d1aa879b" providerId="ADAL" clId="{1009C23C-CE52-C642-A89A-C47647890C94}" dt="2021-07-16T11:46:17.126" v="8867" actId="478"/>
          <ac:cxnSpMkLst>
            <pc:docMk/>
            <pc:sldMk cId="3442624397" sldId="427"/>
            <ac:cxnSpMk id="68" creationId="{C210C443-75C5-7D4C-ADC9-2A2208B7502A}"/>
          </ac:cxnSpMkLst>
        </pc:cxnChg>
      </pc:sldChg>
      <pc:sldChg chg="addSp delSp modSp add del mod ord">
        <pc:chgData name="Shepard, Rebecca" userId="9a00f0a6-1291-41bf-a9d7-55e3d1aa879b" providerId="ADAL" clId="{1009C23C-CE52-C642-A89A-C47647890C94}" dt="2021-07-16T17:50:55.731" v="9931" actId="27918"/>
        <pc:sldMkLst>
          <pc:docMk/>
          <pc:sldMk cId="213889126" sldId="428"/>
        </pc:sldMkLst>
        <pc:spChg chg="add mod">
          <ac:chgData name="Shepard, Rebecca" userId="9a00f0a6-1291-41bf-a9d7-55e3d1aa879b" providerId="ADAL" clId="{1009C23C-CE52-C642-A89A-C47647890C94}" dt="2021-07-16T17:46:06.361" v="9924" actId="208"/>
          <ac:spMkLst>
            <pc:docMk/>
            <pc:sldMk cId="213889126" sldId="428"/>
            <ac:spMk id="2" creationId="{AA0CB6BB-D137-694B-A38D-7779681E5B4A}"/>
          </ac:spMkLst>
        </pc:spChg>
        <pc:spChg chg="mod">
          <ac:chgData name="Shepard, Rebecca" userId="9a00f0a6-1291-41bf-a9d7-55e3d1aa879b" providerId="ADAL" clId="{1009C23C-CE52-C642-A89A-C47647890C94}" dt="2021-07-16T15:43:41.609" v="9129" actId="20577"/>
          <ac:spMkLst>
            <pc:docMk/>
            <pc:sldMk cId="213889126" sldId="428"/>
            <ac:spMk id="21" creationId="{B1E41EBE-08D8-9F44-A612-A38764D219C9}"/>
          </ac:spMkLst>
        </pc:spChg>
        <pc:spChg chg="add mod">
          <ac:chgData name="Shepard, Rebecca" userId="9a00f0a6-1291-41bf-a9d7-55e3d1aa879b" providerId="ADAL" clId="{1009C23C-CE52-C642-A89A-C47647890C94}" dt="2021-07-16T15:52:59.895" v="9407" actId="1076"/>
          <ac:spMkLst>
            <pc:docMk/>
            <pc:sldMk cId="213889126" sldId="428"/>
            <ac:spMk id="26" creationId="{0A782DB2-BBAE-424E-9890-8A3EFF7475EB}"/>
          </ac:spMkLst>
        </pc:spChg>
        <pc:spChg chg="add del mod">
          <ac:chgData name="Shepard, Rebecca" userId="9a00f0a6-1291-41bf-a9d7-55e3d1aa879b" providerId="ADAL" clId="{1009C23C-CE52-C642-A89A-C47647890C94}" dt="2021-07-16T17:45:20.911" v="9915" actId="478"/>
          <ac:spMkLst>
            <pc:docMk/>
            <pc:sldMk cId="213889126" sldId="428"/>
            <ac:spMk id="27" creationId="{AD047ADC-A626-CD47-8215-0B958BE37130}"/>
          </ac:spMkLst>
        </pc:spChg>
        <pc:spChg chg="add mod">
          <ac:chgData name="Shepard, Rebecca" userId="9a00f0a6-1291-41bf-a9d7-55e3d1aa879b" providerId="ADAL" clId="{1009C23C-CE52-C642-A89A-C47647890C94}" dt="2021-07-16T15:55:23.338" v="9418" actId="1076"/>
          <ac:spMkLst>
            <pc:docMk/>
            <pc:sldMk cId="213889126" sldId="428"/>
            <ac:spMk id="28" creationId="{919C72CB-90DA-1440-BF8F-748E0124E51B}"/>
          </ac:spMkLst>
        </pc:spChg>
        <pc:spChg chg="mod">
          <ac:chgData name="Shepard, Rebecca" userId="9a00f0a6-1291-41bf-a9d7-55e3d1aa879b" providerId="ADAL" clId="{1009C23C-CE52-C642-A89A-C47647890C94}" dt="2021-07-16T15:44:46.995" v="9238" actId="20577"/>
          <ac:spMkLst>
            <pc:docMk/>
            <pc:sldMk cId="213889126" sldId="428"/>
            <ac:spMk id="29" creationId="{D367FF7F-974C-4A4E-9C87-DBA074527B06}"/>
          </ac:spMkLst>
        </pc:spChg>
        <pc:spChg chg="mod">
          <ac:chgData name="Shepard, Rebecca" userId="9a00f0a6-1291-41bf-a9d7-55e3d1aa879b" providerId="ADAL" clId="{1009C23C-CE52-C642-A89A-C47647890C94}" dt="2021-07-16T15:43:51.017" v="9160" actId="20577"/>
          <ac:spMkLst>
            <pc:docMk/>
            <pc:sldMk cId="213889126" sldId="428"/>
            <ac:spMk id="30" creationId="{9D402149-48EA-544D-92D0-C71BF060F32D}"/>
          </ac:spMkLst>
        </pc:spChg>
        <pc:spChg chg="mod">
          <ac:chgData name="Shepard, Rebecca" userId="9a00f0a6-1291-41bf-a9d7-55e3d1aa879b" providerId="ADAL" clId="{1009C23C-CE52-C642-A89A-C47647890C94}" dt="2021-07-16T15:44:41.700" v="9225" actId="20577"/>
          <ac:spMkLst>
            <pc:docMk/>
            <pc:sldMk cId="213889126" sldId="428"/>
            <ac:spMk id="31" creationId="{67A2FE57-2002-544C-8215-EA56A7D88924}"/>
          </ac:spMkLst>
        </pc:spChg>
        <pc:spChg chg="add mod">
          <ac:chgData name="Shepard, Rebecca" userId="9a00f0a6-1291-41bf-a9d7-55e3d1aa879b" providerId="ADAL" clId="{1009C23C-CE52-C642-A89A-C47647890C94}" dt="2021-07-16T15:55:23.338" v="9418" actId="1076"/>
          <ac:spMkLst>
            <pc:docMk/>
            <pc:sldMk cId="213889126" sldId="428"/>
            <ac:spMk id="32" creationId="{515147D9-E977-D04A-B788-8C5C8909E333}"/>
          </ac:spMkLst>
        </pc:spChg>
        <pc:spChg chg="mod">
          <ac:chgData name="Shepard, Rebecca" userId="9a00f0a6-1291-41bf-a9d7-55e3d1aa879b" providerId="ADAL" clId="{1009C23C-CE52-C642-A89A-C47647890C94}" dt="2021-07-16T15:44:13.378" v="9178" actId="20577"/>
          <ac:spMkLst>
            <pc:docMk/>
            <pc:sldMk cId="213889126" sldId="428"/>
            <ac:spMk id="33" creationId="{56245218-0349-1645-8B3C-F22935A66EA9}"/>
          </ac:spMkLst>
        </pc:spChg>
        <pc:spChg chg="add del mod">
          <ac:chgData name="Shepard, Rebecca" userId="9a00f0a6-1291-41bf-a9d7-55e3d1aa879b" providerId="ADAL" clId="{1009C23C-CE52-C642-A89A-C47647890C94}" dt="2021-07-16T17:45:20.911" v="9915" actId="478"/>
          <ac:spMkLst>
            <pc:docMk/>
            <pc:sldMk cId="213889126" sldId="428"/>
            <ac:spMk id="34" creationId="{5FAB0F1E-14B9-A646-B29B-51DA845113CC}"/>
          </ac:spMkLst>
        </pc:spChg>
        <pc:spChg chg="add mod">
          <ac:chgData name="Shepard, Rebecca" userId="9a00f0a6-1291-41bf-a9d7-55e3d1aa879b" providerId="ADAL" clId="{1009C23C-CE52-C642-A89A-C47647890C94}" dt="2021-07-16T17:46:20.688" v="9928" actId="208"/>
          <ac:spMkLst>
            <pc:docMk/>
            <pc:sldMk cId="213889126" sldId="428"/>
            <ac:spMk id="35" creationId="{7CDF827B-4039-754F-873F-494A781EDAE9}"/>
          </ac:spMkLst>
        </pc:spChg>
        <pc:spChg chg="mod">
          <ac:chgData name="Shepard, Rebecca" userId="9a00f0a6-1291-41bf-a9d7-55e3d1aa879b" providerId="ADAL" clId="{1009C23C-CE52-C642-A89A-C47647890C94}" dt="2021-07-16T15:24:47.312" v="9110"/>
          <ac:spMkLst>
            <pc:docMk/>
            <pc:sldMk cId="213889126" sldId="428"/>
            <ac:spMk id="69" creationId="{EBB4E0FA-55AF-F24F-A70B-DEB780DEC3A0}"/>
          </ac:spMkLst>
        </pc:spChg>
        <pc:grpChg chg="mod">
          <ac:chgData name="Shepard, Rebecca" userId="9a00f0a6-1291-41bf-a9d7-55e3d1aa879b" providerId="ADAL" clId="{1009C23C-CE52-C642-A89A-C47647890C94}" dt="2021-07-16T15:24:13.658" v="9108" actId="14100"/>
          <ac:grpSpMkLst>
            <pc:docMk/>
            <pc:sldMk cId="213889126" sldId="428"/>
            <ac:grpSpMk id="20" creationId="{E2E2EF60-4082-DE47-9B8A-AB4089BE4AA7}"/>
          </ac:grpSpMkLst>
        </pc:grpChg>
        <pc:graphicFrameChg chg="del">
          <ac:chgData name="Shepard, Rebecca" userId="9a00f0a6-1291-41bf-a9d7-55e3d1aa879b" providerId="ADAL" clId="{1009C23C-CE52-C642-A89A-C47647890C94}" dt="2021-07-16T15:22:36.840" v="9096" actId="478"/>
          <ac:graphicFrameMkLst>
            <pc:docMk/>
            <pc:sldMk cId="213889126" sldId="428"/>
            <ac:graphicFrameMk id="16" creationId="{CE4F62B7-39E9-CD44-9B2D-D6EBA499F662}"/>
          </ac:graphicFrameMkLst>
        </pc:graphicFrameChg>
        <pc:graphicFrameChg chg="del">
          <ac:chgData name="Shepard, Rebecca" userId="9a00f0a6-1291-41bf-a9d7-55e3d1aa879b" providerId="ADAL" clId="{1009C23C-CE52-C642-A89A-C47647890C94}" dt="2021-07-16T15:21:17.011" v="9080" actId="478"/>
          <ac:graphicFrameMkLst>
            <pc:docMk/>
            <pc:sldMk cId="213889126" sldId="428"/>
            <ac:graphicFrameMk id="17" creationId="{256814B1-E21C-274C-923D-A0AB6FD20C1B}"/>
          </ac:graphicFrameMkLst>
        </pc:graphicFrameChg>
        <pc:graphicFrameChg chg="mod modGraphic">
          <ac:chgData name="Shepard, Rebecca" userId="9a00f0a6-1291-41bf-a9d7-55e3d1aa879b" providerId="ADAL" clId="{1009C23C-CE52-C642-A89A-C47647890C94}" dt="2021-07-16T15:52:55.504" v="9406" actId="14734"/>
          <ac:graphicFrameMkLst>
            <pc:docMk/>
            <pc:sldMk cId="213889126" sldId="428"/>
            <ac:graphicFrameMk id="18" creationId="{8904484B-1E9E-8B41-80E4-8ABC25580431}"/>
          </ac:graphicFrameMkLst>
        </pc:graphicFrameChg>
        <pc:graphicFrameChg chg="del modGraphic">
          <ac:chgData name="Shepard, Rebecca" userId="9a00f0a6-1291-41bf-a9d7-55e3d1aa879b" providerId="ADAL" clId="{1009C23C-CE52-C642-A89A-C47647890C94}" dt="2021-07-16T15:21:21.159" v="9082" actId="478"/>
          <ac:graphicFrameMkLst>
            <pc:docMk/>
            <pc:sldMk cId="213889126" sldId="428"/>
            <ac:graphicFrameMk id="19" creationId="{4F59E151-8EA2-3549-B79F-81BCA3BE968F}"/>
          </ac:graphicFrameMkLst>
        </pc:graphicFrameChg>
        <pc:graphicFrameChg chg="add mod">
          <ac:chgData name="Shepard, Rebecca" userId="9a00f0a6-1291-41bf-a9d7-55e3d1aa879b" providerId="ADAL" clId="{1009C23C-CE52-C642-A89A-C47647890C94}" dt="2021-07-16T15:22:05.356" v="9085"/>
          <ac:graphicFrameMkLst>
            <pc:docMk/>
            <pc:sldMk cId="213889126" sldId="428"/>
            <ac:graphicFrameMk id="22" creationId="{72A27587-E6DB-9242-8122-B61584BE013A}"/>
          </ac:graphicFrameMkLst>
        </pc:graphicFrameChg>
        <pc:graphicFrameChg chg="add mod">
          <ac:chgData name="Shepard, Rebecca" userId="9a00f0a6-1291-41bf-a9d7-55e3d1aa879b" providerId="ADAL" clId="{1009C23C-CE52-C642-A89A-C47647890C94}" dt="2021-07-16T15:52:52.734" v="9405" actId="14100"/>
          <ac:graphicFrameMkLst>
            <pc:docMk/>
            <pc:sldMk cId="213889126" sldId="428"/>
            <ac:graphicFrameMk id="23" creationId="{72A27587-E6DB-9242-8122-B61584BE013A}"/>
          </ac:graphicFrameMkLst>
        </pc:graphicFrameChg>
        <pc:graphicFrameChg chg="add mod">
          <ac:chgData name="Shepard, Rebecca" userId="9a00f0a6-1291-41bf-a9d7-55e3d1aa879b" providerId="ADAL" clId="{1009C23C-CE52-C642-A89A-C47647890C94}" dt="2021-07-16T15:45:20.433" v="9241"/>
          <ac:graphicFrameMkLst>
            <pc:docMk/>
            <pc:sldMk cId="213889126" sldId="428"/>
            <ac:graphicFrameMk id="24" creationId="{FF1ECF20-A4E9-7142-879E-685AB2278937}"/>
          </ac:graphicFrameMkLst>
        </pc:graphicFrameChg>
        <pc:graphicFrameChg chg="add mod">
          <ac:chgData name="Shepard, Rebecca" userId="9a00f0a6-1291-41bf-a9d7-55e3d1aa879b" providerId="ADAL" clId="{1009C23C-CE52-C642-A89A-C47647890C94}" dt="2021-07-16T15:55:16.277" v="9417" actId="1076"/>
          <ac:graphicFrameMkLst>
            <pc:docMk/>
            <pc:sldMk cId="213889126" sldId="428"/>
            <ac:graphicFrameMk id="25" creationId="{FF1ECF20-A4E9-7142-879E-685AB2278937}"/>
          </ac:graphicFrameMkLst>
        </pc:graphicFrameChg>
      </pc:sldChg>
      <pc:sldChg chg="addSp delSp modSp add mod ord">
        <pc:chgData name="Shepard, Rebecca" userId="9a00f0a6-1291-41bf-a9d7-55e3d1aa879b" providerId="ADAL" clId="{1009C23C-CE52-C642-A89A-C47647890C94}" dt="2021-07-16T17:51:03.539" v="9936" actId="27918"/>
        <pc:sldMkLst>
          <pc:docMk/>
          <pc:sldMk cId="2878941532" sldId="429"/>
        </pc:sldMkLst>
        <pc:spChg chg="mod">
          <ac:chgData name="Shepard, Rebecca" userId="9a00f0a6-1291-41bf-a9d7-55e3d1aa879b" providerId="ADAL" clId="{1009C23C-CE52-C642-A89A-C47647890C94}" dt="2021-07-16T17:11:21.993" v="9725" actId="20577"/>
          <ac:spMkLst>
            <pc:docMk/>
            <pc:sldMk cId="2878941532" sldId="429"/>
            <ac:spMk id="17" creationId="{1FE42988-65F1-5842-A45F-2F797E94BF20}"/>
          </ac:spMkLst>
        </pc:spChg>
        <pc:spChg chg="del">
          <ac:chgData name="Shepard, Rebecca" userId="9a00f0a6-1291-41bf-a9d7-55e3d1aa879b" providerId="ADAL" clId="{1009C23C-CE52-C642-A89A-C47647890C94}" dt="2021-07-16T17:11:27.042" v="9726" actId="478"/>
          <ac:spMkLst>
            <pc:docMk/>
            <pc:sldMk cId="2878941532" sldId="429"/>
            <ac:spMk id="21" creationId="{41318638-F4FA-A64A-BD3A-B9AC0CA099AD}"/>
          </ac:spMkLst>
        </pc:spChg>
        <pc:graphicFrameChg chg="del">
          <ac:chgData name="Shepard, Rebecca" userId="9a00f0a6-1291-41bf-a9d7-55e3d1aa879b" providerId="ADAL" clId="{1009C23C-CE52-C642-A89A-C47647890C94}" dt="2021-07-16T15:57:00.201" v="9421" actId="478"/>
          <ac:graphicFrameMkLst>
            <pc:docMk/>
            <pc:sldMk cId="2878941532" sldId="429"/>
            <ac:graphicFrameMk id="8" creationId="{25062903-299D-B54D-9173-5E39EA978708}"/>
          </ac:graphicFrameMkLst>
        </pc:graphicFrameChg>
        <pc:graphicFrameChg chg="add mod">
          <ac:chgData name="Shepard, Rebecca" userId="9a00f0a6-1291-41bf-a9d7-55e3d1aa879b" providerId="ADAL" clId="{1009C23C-CE52-C642-A89A-C47647890C94}" dt="2021-07-16T17:01:45.225" v="9602"/>
          <ac:graphicFrameMkLst>
            <pc:docMk/>
            <pc:sldMk cId="2878941532" sldId="429"/>
            <ac:graphicFrameMk id="10" creationId="{FE2E9F09-CF9E-7249-B6A9-1F60C7DA50D4}"/>
          </ac:graphicFrameMkLst>
        </pc:graphicFrameChg>
        <pc:graphicFrameChg chg="add mod">
          <ac:chgData name="Shepard, Rebecca" userId="9a00f0a6-1291-41bf-a9d7-55e3d1aa879b" providerId="ADAL" clId="{1009C23C-CE52-C642-A89A-C47647890C94}" dt="2021-07-16T17:14:35.069" v="9783"/>
          <ac:graphicFrameMkLst>
            <pc:docMk/>
            <pc:sldMk cId="2878941532" sldId="429"/>
            <ac:graphicFrameMk id="11" creationId="{FE2E9F09-CF9E-7249-B6A9-1F60C7DA50D4}"/>
          </ac:graphicFrameMkLst>
        </pc:graphicFrameChg>
        <pc:graphicFrameChg chg="add mod">
          <ac:chgData name="Shepard, Rebecca" userId="9a00f0a6-1291-41bf-a9d7-55e3d1aa879b" providerId="ADAL" clId="{1009C23C-CE52-C642-A89A-C47647890C94}" dt="2021-07-16T17:11:50.863" v="9729"/>
          <ac:graphicFrameMkLst>
            <pc:docMk/>
            <pc:sldMk cId="2878941532" sldId="429"/>
            <ac:graphicFrameMk id="12" creationId="{49E3669F-1B59-E44A-A595-9F209AFC1C97}"/>
          </ac:graphicFrameMkLst>
        </pc:graphicFrameChg>
        <pc:graphicFrameChg chg="add del mod">
          <ac:chgData name="Shepard, Rebecca" userId="9a00f0a6-1291-41bf-a9d7-55e3d1aa879b" providerId="ADAL" clId="{1009C23C-CE52-C642-A89A-C47647890C94}" dt="2021-07-16T17:13:54.571" v="9764" actId="478"/>
          <ac:graphicFrameMkLst>
            <pc:docMk/>
            <pc:sldMk cId="2878941532" sldId="429"/>
            <ac:graphicFrameMk id="13" creationId="{49E3669F-1B59-E44A-A595-9F209AFC1C97}"/>
          </ac:graphicFrameMkLst>
        </pc:graphicFrameChg>
        <pc:graphicFrameChg chg="add mod">
          <ac:chgData name="Shepard, Rebecca" userId="9a00f0a6-1291-41bf-a9d7-55e3d1aa879b" providerId="ADAL" clId="{1009C23C-CE52-C642-A89A-C47647890C94}" dt="2021-07-16T17:12:45.529" v="9749"/>
          <ac:graphicFrameMkLst>
            <pc:docMk/>
            <pc:sldMk cId="2878941532" sldId="429"/>
            <ac:graphicFrameMk id="14" creationId="{9235F351-7F90-D047-B818-7443D50D6B2D}"/>
          </ac:graphicFrameMkLst>
        </pc:graphicFrameChg>
        <pc:graphicFrameChg chg="add del mod">
          <ac:chgData name="Shepard, Rebecca" userId="9a00f0a6-1291-41bf-a9d7-55e3d1aa879b" providerId="ADAL" clId="{1009C23C-CE52-C642-A89A-C47647890C94}" dt="2021-07-16T17:13:54.571" v="9764" actId="478"/>
          <ac:graphicFrameMkLst>
            <pc:docMk/>
            <pc:sldMk cId="2878941532" sldId="429"/>
            <ac:graphicFrameMk id="18" creationId="{9235F351-7F90-D047-B818-7443D50D6B2D}"/>
          </ac:graphicFrameMkLst>
        </pc:graphicFrameChg>
        <pc:graphicFrameChg chg="add mod">
          <ac:chgData name="Shepard, Rebecca" userId="9a00f0a6-1291-41bf-a9d7-55e3d1aa879b" providerId="ADAL" clId="{1009C23C-CE52-C642-A89A-C47647890C94}" dt="2021-07-16T17:13:57.612" v="9767"/>
          <ac:graphicFrameMkLst>
            <pc:docMk/>
            <pc:sldMk cId="2878941532" sldId="429"/>
            <ac:graphicFrameMk id="19" creationId="{9F9787AF-C4D8-F942-94D0-7465E70F1CBB}"/>
          </ac:graphicFrameMkLst>
        </pc:graphicFrameChg>
        <pc:graphicFrameChg chg="del">
          <ac:chgData name="Shepard, Rebecca" userId="9a00f0a6-1291-41bf-a9d7-55e3d1aa879b" providerId="ADAL" clId="{1009C23C-CE52-C642-A89A-C47647890C94}" dt="2021-07-16T15:57:00.201" v="9421" actId="478"/>
          <ac:graphicFrameMkLst>
            <pc:docMk/>
            <pc:sldMk cId="2878941532" sldId="429"/>
            <ac:graphicFrameMk id="20" creationId="{13B79E2F-8087-D74A-9024-18194604D456}"/>
          </ac:graphicFrameMkLst>
        </pc:graphicFrameChg>
        <pc:graphicFrameChg chg="add mod">
          <ac:chgData name="Shepard, Rebecca" userId="9a00f0a6-1291-41bf-a9d7-55e3d1aa879b" providerId="ADAL" clId="{1009C23C-CE52-C642-A89A-C47647890C94}" dt="2021-07-16T17:24:53.563" v="9829" actId="1076"/>
          <ac:graphicFrameMkLst>
            <pc:docMk/>
            <pc:sldMk cId="2878941532" sldId="429"/>
            <ac:graphicFrameMk id="23" creationId="{9F9787AF-C4D8-F942-94D0-7465E70F1CBB}"/>
          </ac:graphicFrameMkLst>
        </pc:graphicFrameChg>
      </pc:sldChg>
      <pc:sldChg chg="add del ord">
        <pc:chgData name="Shepard, Rebecca" userId="9a00f0a6-1291-41bf-a9d7-55e3d1aa879b" providerId="ADAL" clId="{1009C23C-CE52-C642-A89A-C47647890C94}" dt="2021-07-16T17:31:14.041" v="9837" actId="2696"/>
        <pc:sldMkLst>
          <pc:docMk/>
          <pc:sldMk cId="1897344183" sldId="430"/>
        </pc:sldMkLst>
      </pc:sldChg>
      <pc:sldChg chg="addSp delSp modSp add mod ord">
        <pc:chgData name="Shepard, Rebecca" userId="9a00f0a6-1291-41bf-a9d7-55e3d1aa879b" providerId="ADAL" clId="{1009C23C-CE52-C642-A89A-C47647890C94}" dt="2021-07-16T17:34:05.039" v="9877" actId="20577"/>
        <pc:sldMkLst>
          <pc:docMk/>
          <pc:sldMk cId="2891359800" sldId="430"/>
        </pc:sldMkLst>
        <pc:spChg chg="mod">
          <ac:chgData name="Shepard, Rebecca" userId="9a00f0a6-1291-41bf-a9d7-55e3d1aa879b" providerId="ADAL" clId="{1009C23C-CE52-C642-A89A-C47647890C94}" dt="2021-07-16T17:34:05.039" v="9877" actId="20577"/>
          <ac:spMkLst>
            <pc:docMk/>
            <pc:sldMk cId="2891359800" sldId="430"/>
            <ac:spMk id="14" creationId="{4536E652-8205-4F49-B7B4-81047F1E1255}"/>
          </ac:spMkLst>
        </pc:spChg>
        <pc:graphicFrameChg chg="add mod">
          <ac:chgData name="Shepard, Rebecca" userId="9a00f0a6-1291-41bf-a9d7-55e3d1aa879b" providerId="ADAL" clId="{1009C23C-CE52-C642-A89A-C47647890C94}" dt="2021-07-16T17:31:30.681" v="9843"/>
          <ac:graphicFrameMkLst>
            <pc:docMk/>
            <pc:sldMk cId="2891359800" sldId="430"/>
            <ac:graphicFrameMk id="8" creationId="{72C2A229-4CEC-9E40-A1F9-BCF52BA92325}"/>
          </ac:graphicFrameMkLst>
        </pc:graphicFrameChg>
        <pc:graphicFrameChg chg="add mod">
          <ac:chgData name="Shepard, Rebecca" userId="9a00f0a6-1291-41bf-a9d7-55e3d1aa879b" providerId="ADAL" clId="{1009C23C-CE52-C642-A89A-C47647890C94}" dt="2021-07-16T17:33:25.082" v="9861"/>
          <ac:graphicFrameMkLst>
            <pc:docMk/>
            <pc:sldMk cId="2891359800" sldId="430"/>
            <ac:graphicFrameMk id="9" creationId="{72C2A229-4CEC-9E40-A1F9-BCF52BA92325}"/>
          </ac:graphicFrameMkLst>
        </pc:graphicFrameChg>
        <pc:graphicFrameChg chg="del">
          <ac:chgData name="Shepard, Rebecca" userId="9a00f0a6-1291-41bf-a9d7-55e3d1aa879b" providerId="ADAL" clId="{1009C23C-CE52-C642-A89A-C47647890C94}" dt="2021-07-16T17:31:27.508" v="9840" actId="478"/>
          <ac:graphicFrameMkLst>
            <pc:docMk/>
            <pc:sldMk cId="2891359800" sldId="430"/>
            <ac:graphicFrameMk id="10" creationId="{7097BEEE-BD6F-4F49-8FA4-56E8D7873489}"/>
          </ac:graphicFrameMkLst>
        </pc:graphicFrameChg>
      </pc:sldChg>
      <pc:sldChg chg="addSp delSp modSp add mod ord">
        <pc:chgData name="Shepard, Rebecca" userId="9a00f0a6-1291-41bf-a9d7-55e3d1aa879b" providerId="ADAL" clId="{1009C23C-CE52-C642-A89A-C47647890C94}" dt="2021-07-16T17:46:56.309" v="9929" actId="478"/>
        <pc:sldMkLst>
          <pc:docMk/>
          <pc:sldMk cId="929678358" sldId="431"/>
        </pc:sldMkLst>
        <pc:graphicFrameChg chg="add mod">
          <ac:chgData name="Shepard, Rebecca" userId="9a00f0a6-1291-41bf-a9d7-55e3d1aa879b" providerId="ADAL" clId="{1009C23C-CE52-C642-A89A-C47647890C94}" dt="2021-07-16T17:39:00.848" v="9884"/>
          <ac:graphicFrameMkLst>
            <pc:docMk/>
            <pc:sldMk cId="929678358" sldId="431"/>
            <ac:graphicFrameMk id="19" creationId="{E761AC6B-5946-C54D-B77F-E83AD60890FE}"/>
          </ac:graphicFrameMkLst>
        </pc:graphicFrameChg>
        <pc:graphicFrameChg chg="add del mod">
          <ac:chgData name="Shepard, Rebecca" userId="9a00f0a6-1291-41bf-a9d7-55e3d1aa879b" providerId="ADAL" clId="{1009C23C-CE52-C642-A89A-C47647890C94}" dt="2021-07-16T17:39:15.586" v="9893" actId="478"/>
          <ac:graphicFrameMkLst>
            <pc:docMk/>
            <pc:sldMk cId="929678358" sldId="431"/>
            <ac:graphicFrameMk id="20" creationId="{E761AC6B-5946-C54D-B77F-E83AD60890FE}"/>
          </ac:graphicFrameMkLst>
        </pc:graphicFrameChg>
        <pc:graphicFrameChg chg="add mod">
          <ac:chgData name="Shepard, Rebecca" userId="9a00f0a6-1291-41bf-a9d7-55e3d1aa879b" providerId="ADAL" clId="{1009C23C-CE52-C642-A89A-C47647890C94}" dt="2021-07-16T17:39:51.199" v="9896"/>
          <ac:graphicFrameMkLst>
            <pc:docMk/>
            <pc:sldMk cId="929678358" sldId="431"/>
            <ac:graphicFrameMk id="21" creationId="{4FBE07E1-F9EE-0043-9D24-9279A27DDD35}"/>
          </ac:graphicFrameMkLst>
        </pc:graphicFrameChg>
        <pc:graphicFrameChg chg="add mod">
          <ac:chgData name="Shepard, Rebecca" userId="9a00f0a6-1291-41bf-a9d7-55e3d1aa879b" providerId="ADAL" clId="{1009C23C-CE52-C642-A89A-C47647890C94}" dt="2021-07-16T17:40:00.208" v="9900"/>
          <ac:graphicFrameMkLst>
            <pc:docMk/>
            <pc:sldMk cId="929678358" sldId="431"/>
            <ac:graphicFrameMk id="22" creationId="{4FBE07E1-F9EE-0043-9D24-9279A27DDD35}"/>
          </ac:graphicFrameMkLst>
        </pc:graphicFrameChg>
        <pc:graphicFrameChg chg="del">
          <ac:chgData name="Shepard, Rebecca" userId="9a00f0a6-1291-41bf-a9d7-55e3d1aa879b" providerId="ADAL" clId="{1009C23C-CE52-C642-A89A-C47647890C94}" dt="2021-07-16T17:38:51.178" v="9880" actId="478"/>
          <ac:graphicFrameMkLst>
            <pc:docMk/>
            <pc:sldMk cId="929678358" sldId="431"/>
            <ac:graphicFrameMk id="26" creationId="{1E423D10-89E0-4443-BF9E-1B79C46E3E93}"/>
          </ac:graphicFrameMkLst>
        </pc:graphicFrameChg>
        <pc:graphicFrameChg chg="del">
          <ac:chgData name="Shepard, Rebecca" userId="9a00f0a6-1291-41bf-a9d7-55e3d1aa879b" providerId="ADAL" clId="{1009C23C-CE52-C642-A89A-C47647890C94}" dt="2021-07-16T17:38:51.178" v="9880" actId="478"/>
          <ac:graphicFrameMkLst>
            <pc:docMk/>
            <pc:sldMk cId="929678358" sldId="431"/>
            <ac:graphicFrameMk id="27" creationId="{1B69C963-C029-8C4B-ABDE-40C90A6998E1}"/>
          </ac:graphicFrameMkLst>
        </pc:graphicFrameChg>
        <pc:graphicFrameChg chg="del">
          <ac:chgData name="Shepard, Rebecca" userId="9a00f0a6-1291-41bf-a9d7-55e3d1aa879b" providerId="ADAL" clId="{1009C23C-CE52-C642-A89A-C47647890C94}" dt="2021-07-16T17:38:55.039" v="9881" actId="478"/>
          <ac:graphicFrameMkLst>
            <pc:docMk/>
            <pc:sldMk cId="929678358" sldId="431"/>
            <ac:graphicFrameMk id="31" creationId="{E1DA994E-B6F8-EF49-AC03-E921C7C1C994}"/>
          </ac:graphicFrameMkLst>
        </pc:graphicFrameChg>
        <pc:graphicFrameChg chg="add del mod">
          <ac:chgData name="Shepard, Rebecca" userId="9a00f0a6-1291-41bf-a9d7-55e3d1aa879b" providerId="ADAL" clId="{1009C23C-CE52-C642-A89A-C47647890C94}" dt="2021-07-16T17:46:56.309" v="9929" actId="478"/>
          <ac:graphicFrameMkLst>
            <pc:docMk/>
            <pc:sldMk cId="929678358" sldId="431"/>
            <ac:graphicFrameMk id="35" creationId="{4FBE07E1-F9EE-0043-9D24-9279A27DDD35}"/>
          </ac:graphicFrameMkLst>
        </pc:graphicFrameChg>
        <pc:graphicFrameChg chg="add del mod modGraphic">
          <ac:chgData name="Shepard, Rebecca" userId="9a00f0a6-1291-41bf-a9d7-55e3d1aa879b" providerId="ADAL" clId="{1009C23C-CE52-C642-A89A-C47647890C94}" dt="2021-07-16T17:42:56.080" v="9914" actId="478"/>
          <ac:graphicFrameMkLst>
            <pc:docMk/>
            <pc:sldMk cId="929678358" sldId="431"/>
            <ac:graphicFrameMk id="36" creationId="{B72AFF1E-958C-224A-A353-95DB644F4FF6}"/>
          </ac:graphicFrameMkLst>
        </pc:graphicFrameChg>
        <pc:graphicFrameChg chg="del">
          <ac:chgData name="Shepard, Rebecca" userId="9a00f0a6-1291-41bf-a9d7-55e3d1aa879b" providerId="ADAL" clId="{1009C23C-CE52-C642-A89A-C47647890C94}" dt="2021-07-16T17:39:52.366" v="9897" actId="478"/>
          <ac:graphicFrameMkLst>
            <pc:docMk/>
            <pc:sldMk cId="929678358" sldId="431"/>
            <ac:graphicFrameMk id="38" creationId="{EF8DB435-C383-994F-B47D-3815037B599A}"/>
          </ac:graphicFrameMkLst>
        </pc:graphicFrameChg>
        <pc:graphicFrameChg chg="del">
          <ac:chgData name="Shepard, Rebecca" userId="9a00f0a6-1291-41bf-a9d7-55e3d1aa879b" providerId="ADAL" clId="{1009C23C-CE52-C642-A89A-C47647890C94}" dt="2021-07-16T17:38:55.039" v="9881" actId="478"/>
          <ac:graphicFrameMkLst>
            <pc:docMk/>
            <pc:sldMk cId="929678358" sldId="431"/>
            <ac:graphicFrameMk id="51" creationId="{813428CF-32C8-474C-8CAA-3CA512B2CA1E}"/>
          </ac:graphicFrameMkLst>
        </pc:graphicFrameChg>
        <pc:graphicFrameChg chg="del">
          <ac:chgData name="Shepard, Rebecca" userId="9a00f0a6-1291-41bf-a9d7-55e3d1aa879b" providerId="ADAL" clId="{1009C23C-CE52-C642-A89A-C47647890C94}" dt="2021-07-16T17:38:55.039" v="9881" actId="478"/>
          <ac:graphicFrameMkLst>
            <pc:docMk/>
            <pc:sldMk cId="929678358" sldId="431"/>
            <ac:graphicFrameMk id="55" creationId="{F00C8438-6B09-EA47-9CD0-03555E278CBB}"/>
          </ac:graphicFrameMkLst>
        </pc:graphicFrameChg>
        <pc:graphicFrameChg chg="del">
          <ac:chgData name="Shepard, Rebecca" userId="9a00f0a6-1291-41bf-a9d7-55e3d1aa879b" providerId="ADAL" clId="{1009C23C-CE52-C642-A89A-C47647890C94}" dt="2021-07-16T17:38:55.039" v="9881" actId="478"/>
          <ac:graphicFrameMkLst>
            <pc:docMk/>
            <pc:sldMk cId="929678358" sldId="431"/>
            <ac:graphicFrameMk id="57" creationId="{A55D2087-AB1A-074D-B8FB-B2FB666D6F28}"/>
          </ac:graphicFrameMkLst>
        </pc:graphicFrameChg>
      </pc:sldChg>
    </pc:docChg>
  </pc:docChgLst>
  <pc:docChgLst>
    <pc:chgData name="Benson, Rebecca" userId="5c4d162c-130a-4569-9249-e28ba635d294" providerId="ADAL" clId="{0492C888-570D-4272-8A5F-98DF788E46F6}"/>
    <pc:docChg chg="custSel addSld delSld modSld">
      <pc:chgData name="Benson, Rebecca" userId="5c4d162c-130a-4569-9249-e28ba635d294" providerId="ADAL" clId="{0492C888-570D-4272-8A5F-98DF788E46F6}" dt="2021-01-13T13:47:56.705" v="9"/>
      <pc:docMkLst>
        <pc:docMk/>
      </pc:docMkLst>
      <pc:sldChg chg="addCm modCm">
        <pc:chgData name="Benson, Rebecca" userId="5c4d162c-130a-4569-9249-e28ba635d294" providerId="ADAL" clId="{0492C888-570D-4272-8A5F-98DF788E46F6}" dt="2021-01-13T13:47:56.705" v="9"/>
        <pc:sldMkLst>
          <pc:docMk/>
          <pc:sldMk cId="382540659" sldId="351"/>
        </pc:sldMkLst>
      </pc:sldChg>
      <pc:sldChg chg="addCm modCm">
        <pc:chgData name="Benson, Rebecca" userId="5c4d162c-130a-4569-9249-e28ba635d294" providerId="ADAL" clId="{0492C888-570D-4272-8A5F-98DF788E46F6}" dt="2021-01-13T09:38:02.799" v="1"/>
        <pc:sldMkLst>
          <pc:docMk/>
          <pc:sldMk cId="1527006444" sldId="401"/>
        </pc:sldMkLst>
      </pc:sldChg>
      <pc:sldChg chg="addSp delSp modSp new del">
        <pc:chgData name="Benson, Rebecca" userId="5c4d162c-130a-4569-9249-e28ba635d294" providerId="ADAL" clId="{0492C888-570D-4272-8A5F-98DF788E46F6}" dt="2021-01-13T13:45:29.134" v="5" actId="2696"/>
        <pc:sldMkLst>
          <pc:docMk/>
          <pc:sldMk cId="1223582489" sldId="402"/>
        </pc:sldMkLst>
        <pc:graphicFrameChg chg="add del mod">
          <ac:chgData name="Benson, Rebecca" userId="5c4d162c-130a-4569-9249-e28ba635d294" providerId="ADAL" clId="{0492C888-570D-4272-8A5F-98DF788E46F6}" dt="2021-01-13T13:45:23.800" v="4"/>
          <ac:graphicFrameMkLst>
            <pc:docMk/>
            <pc:sldMk cId="1223582489" sldId="402"/>
            <ac:graphicFrameMk id="4" creationId="{2CF4AE9E-2715-4906-B36E-E8AABF78F269}"/>
          </ac:graphicFrameMkLst>
        </pc:graphicFrameChg>
      </pc:sldChg>
    </pc:docChg>
  </pc:docChgLst>
  <pc:docChgLst>
    <pc:chgData name="Benson, Rebecca" userId="5c4d162c-130a-4569-9249-e28ba635d294" providerId="ADAL" clId="{FE55008C-526D-4786-BAAE-236476DD80D4}"/>
    <pc:docChg chg="undo custSel addSld delSld modSld">
      <pc:chgData name="Benson, Rebecca" userId="5c4d162c-130a-4569-9249-e28ba635d294" providerId="ADAL" clId="{FE55008C-526D-4786-BAAE-236476DD80D4}" dt="2021-02-02T17:24:49.107" v="186" actId="20577"/>
      <pc:docMkLst>
        <pc:docMk/>
      </pc:docMkLst>
      <pc:sldChg chg="del">
        <pc:chgData name="Benson, Rebecca" userId="5c4d162c-130a-4569-9249-e28ba635d294" providerId="ADAL" clId="{FE55008C-526D-4786-BAAE-236476DD80D4}" dt="2021-02-02T16:57:55.070" v="2" actId="47"/>
        <pc:sldMkLst>
          <pc:docMk/>
          <pc:sldMk cId="2729525558" sldId="304"/>
        </pc:sldMkLst>
      </pc:sldChg>
      <pc:sldChg chg="del">
        <pc:chgData name="Benson, Rebecca" userId="5c4d162c-130a-4569-9249-e28ba635d294" providerId="ADAL" clId="{FE55008C-526D-4786-BAAE-236476DD80D4}" dt="2021-02-02T17:06:55.437" v="8" actId="47"/>
        <pc:sldMkLst>
          <pc:docMk/>
          <pc:sldMk cId="2554740538" sldId="350"/>
        </pc:sldMkLst>
      </pc:sldChg>
      <pc:sldChg chg="modSp mod">
        <pc:chgData name="Benson, Rebecca" userId="5c4d162c-130a-4569-9249-e28ba635d294" providerId="ADAL" clId="{FE55008C-526D-4786-BAAE-236476DD80D4}" dt="2021-02-02T17:07:58.652" v="12" actId="20577"/>
        <pc:sldMkLst>
          <pc:docMk/>
          <pc:sldMk cId="934757362" sldId="352"/>
        </pc:sldMkLst>
        <pc:spChg chg="mod">
          <ac:chgData name="Benson, Rebecca" userId="5c4d162c-130a-4569-9249-e28ba635d294" providerId="ADAL" clId="{FE55008C-526D-4786-BAAE-236476DD80D4}" dt="2021-02-02T17:07:58.652" v="12" actId="20577"/>
          <ac:spMkLst>
            <pc:docMk/>
            <pc:sldMk cId="934757362" sldId="352"/>
            <ac:spMk id="6" creationId="{F41618E5-6F24-2446-9074-358D869FD334}"/>
          </ac:spMkLst>
        </pc:spChg>
      </pc:sldChg>
      <pc:sldChg chg="modSp mod">
        <pc:chgData name="Benson, Rebecca" userId="5c4d162c-130a-4569-9249-e28ba635d294" providerId="ADAL" clId="{FE55008C-526D-4786-BAAE-236476DD80D4}" dt="2021-02-02T17:24:25.252" v="180" actId="20577"/>
        <pc:sldMkLst>
          <pc:docMk/>
          <pc:sldMk cId="1724560961" sldId="359"/>
        </pc:sldMkLst>
        <pc:spChg chg="mod">
          <ac:chgData name="Benson, Rebecca" userId="5c4d162c-130a-4569-9249-e28ba635d294" providerId="ADAL" clId="{FE55008C-526D-4786-BAAE-236476DD80D4}" dt="2021-02-02T17:24:25.252" v="180" actId="20577"/>
          <ac:spMkLst>
            <pc:docMk/>
            <pc:sldMk cId="1724560961" sldId="359"/>
            <ac:spMk id="6" creationId="{F41618E5-6F24-2446-9074-358D869FD334}"/>
          </ac:spMkLst>
        </pc:spChg>
      </pc:sldChg>
      <pc:sldChg chg="modSp mod">
        <pc:chgData name="Benson, Rebecca" userId="5c4d162c-130a-4569-9249-e28ba635d294" providerId="ADAL" clId="{FE55008C-526D-4786-BAAE-236476DD80D4}" dt="2021-02-02T17:24:42.188" v="184" actId="20577"/>
        <pc:sldMkLst>
          <pc:docMk/>
          <pc:sldMk cId="64607198" sldId="364"/>
        </pc:sldMkLst>
        <pc:spChg chg="mod">
          <ac:chgData name="Benson, Rebecca" userId="5c4d162c-130a-4569-9249-e28ba635d294" providerId="ADAL" clId="{FE55008C-526D-4786-BAAE-236476DD80D4}" dt="2021-02-02T17:24:42.188" v="184" actId="20577"/>
          <ac:spMkLst>
            <pc:docMk/>
            <pc:sldMk cId="64607198" sldId="364"/>
            <ac:spMk id="6" creationId="{F41618E5-6F24-2446-9074-358D869FD334}"/>
          </ac:spMkLst>
        </pc:spChg>
      </pc:sldChg>
      <pc:sldChg chg="del">
        <pc:chgData name="Benson, Rebecca" userId="5c4d162c-130a-4569-9249-e28ba635d294" providerId="ADAL" clId="{FE55008C-526D-4786-BAAE-236476DD80D4}" dt="2021-02-02T17:10:45.499" v="21" actId="47"/>
        <pc:sldMkLst>
          <pc:docMk/>
          <pc:sldMk cId="913818899" sldId="370"/>
        </pc:sldMkLst>
      </pc:sldChg>
      <pc:sldChg chg="del">
        <pc:chgData name="Benson, Rebecca" userId="5c4d162c-130a-4569-9249-e28ba635d294" providerId="ADAL" clId="{FE55008C-526D-4786-BAAE-236476DD80D4}" dt="2021-02-02T17:08:22.982" v="15" actId="47"/>
        <pc:sldMkLst>
          <pc:docMk/>
          <pc:sldMk cId="2919899631" sldId="375"/>
        </pc:sldMkLst>
      </pc:sldChg>
      <pc:sldChg chg="del">
        <pc:chgData name="Benson, Rebecca" userId="5c4d162c-130a-4569-9249-e28ba635d294" providerId="ADAL" clId="{FE55008C-526D-4786-BAAE-236476DD80D4}" dt="2021-02-02T16:58:44.961" v="5" actId="47"/>
        <pc:sldMkLst>
          <pc:docMk/>
          <pc:sldMk cId="1382520876" sldId="378"/>
        </pc:sldMkLst>
      </pc:sldChg>
      <pc:sldChg chg="modSp mod">
        <pc:chgData name="Benson, Rebecca" userId="5c4d162c-130a-4569-9249-e28ba635d294" providerId="ADAL" clId="{FE55008C-526D-4786-BAAE-236476DD80D4}" dt="2021-02-02T17:24:17.403" v="179" actId="20577"/>
        <pc:sldMkLst>
          <pc:docMk/>
          <pc:sldMk cId="193279853" sldId="383"/>
        </pc:sldMkLst>
        <pc:spChg chg="mod">
          <ac:chgData name="Benson, Rebecca" userId="5c4d162c-130a-4569-9249-e28ba635d294" providerId="ADAL" clId="{FE55008C-526D-4786-BAAE-236476DD80D4}" dt="2021-02-02T17:24:17.403" v="179" actId="20577"/>
          <ac:spMkLst>
            <pc:docMk/>
            <pc:sldMk cId="193279853" sldId="383"/>
            <ac:spMk id="6" creationId="{F41618E5-6F24-2446-9074-358D869FD334}"/>
          </ac:spMkLst>
        </pc:spChg>
      </pc:sldChg>
      <pc:sldChg chg="modSp mod">
        <pc:chgData name="Benson, Rebecca" userId="5c4d162c-130a-4569-9249-e28ba635d294" providerId="ADAL" clId="{FE55008C-526D-4786-BAAE-236476DD80D4}" dt="2021-02-02T17:24:32.377" v="182" actId="20577"/>
        <pc:sldMkLst>
          <pc:docMk/>
          <pc:sldMk cId="1715815884" sldId="384"/>
        </pc:sldMkLst>
        <pc:spChg chg="mod">
          <ac:chgData name="Benson, Rebecca" userId="5c4d162c-130a-4569-9249-e28ba635d294" providerId="ADAL" clId="{FE55008C-526D-4786-BAAE-236476DD80D4}" dt="2021-02-02T17:24:32.377" v="182" actId="20577"/>
          <ac:spMkLst>
            <pc:docMk/>
            <pc:sldMk cId="1715815884" sldId="384"/>
            <ac:spMk id="6" creationId="{F41618E5-6F24-2446-9074-358D869FD334}"/>
          </ac:spMkLst>
        </pc:spChg>
      </pc:sldChg>
      <pc:sldChg chg="del">
        <pc:chgData name="Benson, Rebecca" userId="5c4d162c-130a-4569-9249-e28ba635d294" providerId="ADAL" clId="{FE55008C-526D-4786-BAAE-236476DD80D4}" dt="2021-02-02T17:09:09.748" v="18" actId="47"/>
        <pc:sldMkLst>
          <pc:docMk/>
          <pc:sldMk cId="79076929" sldId="385"/>
        </pc:sldMkLst>
      </pc:sldChg>
      <pc:sldChg chg="modSp mod">
        <pc:chgData name="Benson, Rebecca" userId="5c4d162c-130a-4569-9249-e28ba635d294" providerId="ADAL" clId="{FE55008C-526D-4786-BAAE-236476DD80D4}" dt="2021-02-02T17:24:05.547" v="178" actId="20577"/>
        <pc:sldMkLst>
          <pc:docMk/>
          <pc:sldMk cId="3976986564" sldId="388"/>
        </pc:sldMkLst>
        <pc:spChg chg="mod">
          <ac:chgData name="Benson, Rebecca" userId="5c4d162c-130a-4569-9249-e28ba635d294" providerId="ADAL" clId="{FE55008C-526D-4786-BAAE-236476DD80D4}" dt="2021-02-02T17:24:05.547" v="178" actId="20577"/>
          <ac:spMkLst>
            <pc:docMk/>
            <pc:sldMk cId="3976986564" sldId="388"/>
            <ac:spMk id="6" creationId="{F41618E5-6F24-2446-9074-358D869FD334}"/>
          </ac:spMkLst>
        </pc:spChg>
      </pc:sldChg>
      <pc:sldChg chg="modSp mod">
        <pc:chgData name="Benson, Rebecca" userId="5c4d162c-130a-4569-9249-e28ba635d294" providerId="ADAL" clId="{FE55008C-526D-4786-BAAE-236476DD80D4}" dt="2021-02-02T17:24:49.107" v="186" actId="20577"/>
        <pc:sldMkLst>
          <pc:docMk/>
          <pc:sldMk cId="795630095" sldId="389"/>
        </pc:sldMkLst>
        <pc:spChg chg="mod">
          <ac:chgData name="Benson, Rebecca" userId="5c4d162c-130a-4569-9249-e28ba635d294" providerId="ADAL" clId="{FE55008C-526D-4786-BAAE-236476DD80D4}" dt="2021-02-02T17:24:49.107" v="186" actId="20577"/>
          <ac:spMkLst>
            <pc:docMk/>
            <pc:sldMk cId="795630095" sldId="389"/>
            <ac:spMk id="6" creationId="{F41618E5-6F24-2446-9074-358D869FD334}"/>
          </ac:spMkLst>
        </pc:spChg>
      </pc:sldChg>
      <pc:sldChg chg="modSp mod">
        <pc:chgData name="Benson, Rebecca" userId="5c4d162c-130a-4569-9249-e28ba635d294" providerId="ADAL" clId="{FE55008C-526D-4786-BAAE-236476DD80D4}" dt="2021-02-02T17:23:55.533" v="176" actId="20577"/>
        <pc:sldMkLst>
          <pc:docMk/>
          <pc:sldMk cId="530164007" sldId="390"/>
        </pc:sldMkLst>
        <pc:spChg chg="mod">
          <ac:chgData name="Benson, Rebecca" userId="5c4d162c-130a-4569-9249-e28ba635d294" providerId="ADAL" clId="{FE55008C-526D-4786-BAAE-236476DD80D4}" dt="2021-02-02T17:23:55.533" v="176" actId="20577"/>
          <ac:spMkLst>
            <pc:docMk/>
            <pc:sldMk cId="530164007" sldId="390"/>
            <ac:spMk id="6" creationId="{F41618E5-6F24-2446-9074-358D869FD334}"/>
          </ac:spMkLst>
        </pc:spChg>
      </pc:sldChg>
      <pc:sldChg chg="addSp delSp modSp del mod">
        <pc:chgData name="Benson, Rebecca" userId="5c4d162c-130a-4569-9249-e28ba635d294" providerId="ADAL" clId="{FE55008C-526D-4786-BAAE-236476DD80D4}" dt="2021-02-02T17:22:52.176" v="173" actId="47"/>
        <pc:sldMkLst>
          <pc:docMk/>
          <pc:sldMk cId="174721726" sldId="391"/>
        </pc:sldMkLst>
        <pc:spChg chg="mod">
          <ac:chgData name="Benson, Rebecca" userId="5c4d162c-130a-4569-9249-e28ba635d294" providerId="ADAL" clId="{FE55008C-526D-4786-BAAE-236476DD80D4}" dt="2021-02-02T17:22:06.434" v="167" actId="20577"/>
          <ac:spMkLst>
            <pc:docMk/>
            <pc:sldMk cId="174721726" sldId="391"/>
            <ac:spMk id="6" creationId="{F41618E5-6F24-2446-9074-358D869FD334}"/>
          </ac:spMkLst>
        </pc:spChg>
        <pc:graphicFrameChg chg="add del">
          <ac:chgData name="Benson, Rebecca" userId="5c4d162c-130a-4569-9249-e28ba635d294" providerId="ADAL" clId="{FE55008C-526D-4786-BAAE-236476DD80D4}" dt="2021-02-02T17:22:13.269" v="169" actId="478"/>
          <ac:graphicFrameMkLst>
            <pc:docMk/>
            <pc:sldMk cId="174721726" sldId="391"/>
            <ac:graphicFrameMk id="10" creationId="{D0981441-47AB-774D-B908-DBCC3C3CBAAF}"/>
          </ac:graphicFrameMkLst>
        </pc:graphicFrameChg>
      </pc:sldChg>
      <pc:sldChg chg="modSp mod">
        <pc:chgData name="Benson, Rebecca" userId="5c4d162c-130a-4569-9249-e28ba635d294" providerId="ADAL" clId="{FE55008C-526D-4786-BAAE-236476DD80D4}" dt="2021-02-02T17:23:42.130" v="175" actId="20577"/>
        <pc:sldMkLst>
          <pc:docMk/>
          <pc:sldMk cId="93914249" sldId="392"/>
        </pc:sldMkLst>
        <pc:spChg chg="mod">
          <ac:chgData name="Benson, Rebecca" userId="5c4d162c-130a-4569-9249-e28ba635d294" providerId="ADAL" clId="{FE55008C-526D-4786-BAAE-236476DD80D4}" dt="2021-02-02T17:23:42.130" v="175" actId="20577"/>
          <ac:spMkLst>
            <pc:docMk/>
            <pc:sldMk cId="93914249" sldId="392"/>
            <ac:spMk id="6" creationId="{F41618E5-6F24-2446-9074-358D869FD334}"/>
          </ac:spMkLst>
        </pc:spChg>
      </pc:sldChg>
      <pc:sldChg chg="modSp mod">
        <pc:chgData name="Benson, Rebecca" userId="5c4d162c-130a-4569-9249-e28ba635d294" providerId="ADAL" clId="{FE55008C-526D-4786-BAAE-236476DD80D4}" dt="2021-02-02T17:23:01.884" v="174" actId="20577"/>
        <pc:sldMkLst>
          <pc:docMk/>
          <pc:sldMk cId="1527006444" sldId="401"/>
        </pc:sldMkLst>
        <pc:spChg chg="mod">
          <ac:chgData name="Benson, Rebecca" userId="5c4d162c-130a-4569-9249-e28ba635d294" providerId="ADAL" clId="{FE55008C-526D-4786-BAAE-236476DD80D4}" dt="2021-02-02T17:23:01.884" v="174" actId="20577"/>
          <ac:spMkLst>
            <pc:docMk/>
            <pc:sldMk cId="1527006444" sldId="401"/>
            <ac:spMk id="5" creationId="{497E3F48-C298-2C48-A53E-83B98FF0DD48}"/>
          </ac:spMkLst>
        </pc:spChg>
      </pc:sldChg>
      <pc:sldChg chg="add">
        <pc:chgData name="Benson, Rebecca" userId="5c4d162c-130a-4569-9249-e28ba635d294" providerId="ADAL" clId="{FE55008C-526D-4786-BAAE-236476DD80D4}" dt="2021-02-02T16:57:47.387" v="1"/>
        <pc:sldMkLst>
          <pc:docMk/>
          <pc:sldMk cId="886329202" sldId="404"/>
        </pc:sldMkLst>
      </pc:sldChg>
      <pc:sldChg chg="add">
        <pc:chgData name="Benson, Rebecca" userId="5c4d162c-130a-4569-9249-e28ba635d294" providerId="ADAL" clId="{FE55008C-526D-4786-BAAE-236476DD80D4}" dt="2021-02-02T16:58:37.403" v="4"/>
        <pc:sldMkLst>
          <pc:docMk/>
          <pc:sldMk cId="2683488957" sldId="405"/>
        </pc:sldMkLst>
      </pc:sldChg>
      <pc:sldChg chg="add">
        <pc:chgData name="Benson, Rebecca" userId="5c4d162c-130a-4569-9249-e28ba635d294" providerId="ADAL" clId="{FE55008C-526D-4786-BAAE-236476DD80D4}" dt="2021-02-02T17:06:51.337" v="7"/>
        <pc:sldMkLst>
          <pc:docMk/>
          <pc:sldMk cId="1357506857" sldId="406"/>
        </pc:sldMkLst>
      </pc:sldChg>
      <pc:sldChg chg="add">
        <pc:chgData name="Benson, Rebecca" userId="5c4d162c-130a-4569-9249-e28ba635d294" providerId="ADAL" clId="{FE55008C-526D-4786-BAAE-236476DD80D4}" dt="2021-02-02T17:08:18.903" v="14"/>
        <pc:sldMkLst>
          <pc:docMk/>
          <pc:sldMk cId="3303615540" sldId="407"/>
        </pc:sldMkLst>
      </pc:sldChg>
      <pc:sldChg chg="add">
        <pc:chgData name="Benson, Rebecca" userId="5c4d162c-130a-4569-9249-e28ba635d294" providerId="ADAL" clId="{FE55008C-526D-4786-BAAE-236476DD80D4}" dt="2021-02-02T17:08:33.768" v="17"/>
        <pc:sldMkLst>
          <pc:docMk/>
          <pc:sldMk cId="45346459" sldId="408"/>
        </pc:sldMkLst>
      </pc:sldChg>
      <pc:sldChg chg="add">
        <pc:chgData name="Benson, Rebecca" userId="5c4d162c-130a-4569-9249-e28ba635d294" providerId="ADAL" clId="{FE55008C-526D-4786-BAAE-236476DD80D4}" dt="2021-02-02T17:10:40.636" v="20"/>
        <pc:sldMkLst>
          <pc:docMk/>
          <pc:sldMk cId="3500983999" sldId="409"/>
        </pc:sldMkLst>
      </pc:sldChg>
      <pc:sldMasterChg chg="addSldLayout">
        <pc:chgData name="Benson, Rebecca" userId="5c4d162c-130a-4569-9249-e28ba635d294" providerId="ADAL" clId="{FE55008C-526D-4786-BAAE-236476DD80D4}" dt="2021-02-02T17:06:51.337" v="6" actId="27028"/>
        <pc:sldMasterMkLst>
          <pc:docMk/>
          <pc:sldMasterMk cId="56629661" sldId="2147483660"/>
        </pc:sldMasterMkLst>
        <pc:sldLayoutChg chg="add">
          <pc:chgData name="Benson, Rebecca" userId="5c4d162c-130a-4569-9249-e28ba635d294" providerId="ADAL" clId="{FE55008C-526D-4786-BAAE-236476DD80D4}" dt="2021-02-02T17:06:51.337" v="6" actId="27028"/>
          <pc:sldLayoutMkLst>
            <pc:docMk/>
            <pc:sldMasterMk cId="56629661" sldId="2147483660"/>
            <pc:sldLayoutMk cId="1981686420" sldId="214748371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5" Type="http://schemas.openxmlformats.org/officeDocument/2006/relationships/chartUserShapes" Target="../drawings/drawing1.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6.xml"/><Relationship Id="rId1" Type="http://schemas.microsoft.com/office/2011/relationships/chartStyle" Target="style36.xml"/><Relationship Id="rId5" Type="http://schemas.openxmlformats.org/officeDocument/2006/relationships/chartUserShapes" Target="../drawings/drawing2.xml"/><Relationship Id="rId4"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53.xml"/><Relationship Id="rId1" Type="http://schemas.microsoft.com/office/2011/relationships/chartStyle" Target="style53.xml"/><Relationship Id="rId4"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55.xml"/><Relationship Id="rId1" Type="http://schemas.microsoft.com/office/2011/relationships/chartStyle" Target="style55.xml"/><Relationship Id="rId5" Type="http://schemas.openxmlformats.org/officeDocument/2006/relationships/chartUserShapes" Target="../drawings/drawing3.xml"/><Relationship Id="rId4"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package" Target="../embeddings/Microsoft_Excel_Worksheet60.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'Most important over time'!$C$2</c:f>
              <c:strCache>
                <c:ptCount val="1"/>
                <c:pt idx="0">
                  <c:v>2019</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time'!$A$3:$A$12</c:f>
              <c:strCache>
                <c:ptCount val="10"/>
                <c:pt idx="0">
                  <c:v>Healthcare</c:v>
                </c:pt>
                <c:pt idx="1">
                  <c:v>Traffic/congestion</c:v>
                </c:pt>
                <c:pt idx="2">
                  <c:v>The impact of 
Brexit on London</c:v>
                </c:pt>
                <c:pt idx="3">
                  <c:v>The economy/employment opportunities</c:v>
                </c:pt>
                <c:pt idx="4">
                  <c:v>Homelessness/
rough sleeping</c:v>
                </c:pt>
                <c:pt idx="5">
                  <c:v>Air quality and pollution</c:v>
                </c:pt>
                <c:pt idx="6">
                  <c:v>Housing</c:v>
                </c:pt>
                <c:pt idx="7">
                  <c:v>Crime and policing</c:v>
                </c:pt>
                <c:pt idx="8">
                  <c:v>Cost of living</c:v>
                </c:pt>
                <c:pt idx="9">
                  <c:v>The Covid-19 pandemic</c:v>
                </c:pt>
              </c:strCache>
            </c:strRef>
          </c:cat>
          <c:val>
            <c:numRef>
              <c:f>'Most important over time'!$C$3:$C$12</c:f>
              <c:numCache>
                <c:formatCode>0%</c:formatCode>
                <c:ptCount val="10"/>
                <c:pt idx="0">
                  <c:v>0.41</c:v>
                </c:pt>
                <c:pt idx="1">
                  <c:v>0.39</c:v>
                </c:pt>
                <c:pt idx="2">
                  <c:v>0.49</c:v>
                </c:pt>
                <c:pt idx="3">
                  <c:v>0.27</c:v>
                </c:pt>
                <c:pt idx="4">
                  <c:v>0.51</c:v>
                </c:pt>
                <c:pt idx="5">
                  <c:v>0.48</c:v>
                </c:pt>
                <c:pt idx="6">
                  <c:v>0.51</c:v>
                </c:pt>
                <c:pt idx="7">
                  <c:v>0.6</c:v>
                </c:pt>
                <c:pt idx="8">
                  <c:v>0.56999999999999995</c:v>
                </c:pt>
                <c:pt idx="9">
                  <c:v>0</c:v>
                </c:pt>
              </c:numCache>
            </c:numRef>
          </c:val>
          <c:extLst>
            <c:ext xmlns:c16="http://schemas.microsoft.com/office/drawing/2014/chart" uri="{C3380CC4-5D6E-409C-BE32-E72D297353CC}">
              <c16:uniqueId val="{00000000-2EA3-E14B-AAA6-B0B1BC2B9C2F}"/>
            </c:ext>
          </c:extLst>
        </c:ser>
        <c:ser>
          <c:idx val="0"/>
          <c:order val="1"/>
          <c:tx>
            <c:strRef>
              <c:f>'Most important over time'!$B$2</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02-2EA3-E14B-AAA6-B0B1BC2B9C2F}"/>
              </c:ext>
            </c:extLst>
          </c:dPt>
          <c:dLbls>
            <c:dLbl>
              <c:idx val="2"/>
              <c:layout>
                <c:manualLayout>
                  <c:x val="-8.4128968253968373E-2"/>
                  <c:y val="0"/>
                </c:manualLayout>
              </c:layout>
              <c:tx>
                <c:rich>
                  <a:bodyPr/>
                  <a:lstStyle/>
                  <a:p>
                    <a:fld id="{07DD1ABF-A8AA-424E-BC1A-54C4D88E1FDA}" type="VALUE">
                      <a:rPr lang="en-US" b="0" i="0">
                        <a:latin typeface="KingsBureauGrot FiveOne" panose="02000506040000020004"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EA3-E14B-AAA6-B0B1BC2B9C2F}"/>
                </c:ext>
              </c:extLst>
            </c:dLbl>
            <c:spPr>
              <a:noFill/>
              <a:ln>
                <a:noFill/>
              </a:ln>
              <a:effectLst/>
            </c:spPr>
            <c:txPr>
              <a:bodyPr rot="0" spcFirstLastPara="1" vertOverflow="ellipsis" vert="horz" wrap="square" anchor="ctr" anchorCtr="1"/>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time'!$A$3:$A$12</c:f>
              <c:strCache>
                <c:ptCount val="10"/>
                <c:pt idx="0">
                  <c:v>Healthcare</c:v>
                </c:pt>
                <c:pt idx="1">
                  <c:v>Traffic/congestion</c:v>
                </c:pt>
                <c:pt idx="2">
                  <c:v>The impact of 
Brexit on London</c:v>
                </c:pt>
                <c:pt idx="3">
                  <c:v>The economy/employment opportunities</c:v>
                </c:pt>
                <c:pt idx="4">
                  <c:v>Homelessness/
rough sleeping</c:v>
                </c:pt>
                <c:pt idx="5">
                  <c:v>Air quality and pollution</c:v>
                </c:pt>
                <c:pt idx="6">
                  <c:v>Housing</c:v>
                </c:pt>
                <c:pt idx="7">
                  <c:v>Crime and policing</c:v>
                </c:pt>
                <c:pt idx="8">
                  <c:v>Cost of living</c:v>
                </c:pt>
                <c:pt idx="9">
                  <c:v>The Covid-19 pandemic</c:v>
                </c:pt>
              </c:strCache>
            </c:strRef>
          </c:cat>
          <c:val>
            <c:numRef>
              <c:f>'Most important over time'!$B$3:$B$12</c:f>
              <c:numCache>
                <c:formatCode>0%</c:formatCode>
                <c:ptCount val="10"/>
                <c:pt idx="0">
                  <c:v>0.28000000000000003</c:v>
                </c:pt>
                <c:pt idx="1">
                  <c:v>0.31</c:v>
                </c:pt>
                <c:pt idx="2">
                  <c:v>0.32</c:v>
                </c:pt>
                <c:pt idx="3">
                  <c:v>0.36</c:v>
                </c:pt>
                <c:pt idx="4">
                  <c:v>0.39</c:v>
                </c:pt>
                <c:pt idx="5">
                  <c:v>0.39</c:v>
                </c:pt>
                <c:pt idx="6">
                  <c:v>0.44</c:v>
                </c:pt>
                <c:pt idx="7">
                  <c:v>0.49</c:v>
                </c:pt>
                <c:pt idx="8">
                  <c:v>0.49</c:v>
                </c:pt>
                <c:pt idx="9">
                  <c:v>0.59</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0.60000000000000009"/>
        </c:scaling>
        <c:delete val="1"/>
        <c:axPos val="b"/>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4909697420634922"/>
          <c:y val="2.7308411068800775E-2"/>
          <c:w val="0.30180580357142855"/>
          <c:h val="5.387517495367148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'Satisfied with local services'!$A$3</c:f>
              <c:strCache>
                <c:ptCount val="1"/>
                <c:pt idx="0">
                  <c:v>Very satisfied</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services'!$B$3</c:f>
              <c:numCache>
                <c:formatCode>0\%</c:formatCode>
                <c:ptCount val="1"/>
                <c:pt idx="0">
                  <c:v>6</c:v>
                </c:pt>
              </c:numCache>
            </c:numRef>
          </c:val>
          <c:extLst>
            <c:ext xmlns:c16="http://schemas.microsoft.com/office/drawing/2014/chart" uri="{C3380CC4-5D6E-409C-BE32-E72D297353CC}">
              <c16:uniqueId val="{00000000-99AA-4248-B8A5-BA3E3A8B8E29}"/>
            </c:ext>
          </c:extLst>
        </c:ser>
        <c:ser>
          <c:idx val="1"/>
          <c:order val="1"/>
          <c:tx>
            <c:strRef>
              <c:f>'Satisfied with local services'!$A$4</c:f>
              <c:strCache>
                <c:ptCount val="1"/>
                <c:pt idx="0">
                  <c:v>Fairly satisfied</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services'!$B$4</c:f>
              <c:numCache>
                <c:formatCode>0\%</c:formatCode>
                <c:ptCount val="1"/>
                <c:pt idx="0">
                  <c:v>31</c:v>
                </c:pt>
              </c:numCache>
            </c:numRef>
          </c:val>
          <c:extLst>
            <c:ext xmlns:c16="http://schemas.microsoft.com/office/drawing/2014/chart" uri="{C3380CC4-5D6E-409C-BE32-E72D297353CC}">
              <c16:uniqueId val="{00000001-99AA-4248-B8A5-BA3E3A8B8E29}"/>
            </c:ext>
          </c:extLst>
        </c:ser>
        <c:ser>
          <c:idx val="3"/>
          <c:order val="2"/>
          <c:tx>
            <c:strRef>
              <c:f>'Satisfied with local services'!$A$5</c:f>
              <c:strCache>
                <c:ptCount val="1"/>
                <c:pt idx="0">
                  <c:v>Neither satisfied nor dissatisfied</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services'!$B$5</c:f>
              <c:numCache>
                <c:formatCode>0\%</c:formatCode>
                <c:ptCount val="1"/>
                <c:pt idx="0">
                  <c:v>26</c:v>
                </c:pt>
              </c:numCache>
            </c:numRef>
          </c:val>
          <c:extLst>
            <c:ext xmlns:c16="http://schemas.microsoft.com/office/drawing/2014/chart" uri="{C3380CC4-5D6E-409C-BE32-E72D297353CC}">
              <c16:uniqueId val="{00000002-99AA-4248-B8A5-BA3E3A8B8E29}"/>
            </c:ext>
          </c:extLst>
        </c:ser>
        <c:ser>
          <c:idx val="4"/>
          <c:order val="3"/>
          <c:tx>
            <c:strRef>
              <c:f>'Satisfied with local services'!$A$6</c:f>
              <c:strCache>
                <c:ptCount val="1"/>
                <c:pt idx="0">
                  <c:v>Don't know</c:v>
                </c:pt>
              </c:strCache>
            </c:strRef>
          </c:tx>
          <c:spPr>
            <a:noFill/>
            <a:ln>
              <a:noFill/>
            </a:ln>
            <a:effectLst/>
          </c:spPr>
          <c:invertIfNegative val="0"/>
          <c:dLbls>
            <c:delete val="1"/>
          </c:dLbls>
          <c:val>
            <c:numRef>
              <c:f>'Satisfied with local services'!$B$6</c:f>
              <c:numCache>
                <c:formatCode>0\%</c:formatCode>
                <c:ptCount val="1"/>
                <c:pt idx="0">
                  <c:v>2</c:v>
                </c:pt>
              </c:numCache>
            </c:numRef>
          </c:val>
          <c:extLst>
            <c:ext xmlns:c16="http://schemas.microsoft.com/office/drawing/2014/chart" uri="{C3380CC4-5D6E-409C-BE32-E72D297353CC}">
              <c16:uniqueId val="{00000003-99AA-4248-B8A5-BA3E3A8B8E29}"/>
            </c:ext>
          </c:extLst>
        </c:ser>
        <c:ser>
          <c:idx val="5"/>
          <c:order val="4"/>
          <c:tx>
            <c:strRef>
              <c:f>'Satisfied with local services'!$A$7</c:f>
              <c:strCache>
                <c:ptCount val="1"/>
                <c:pt idx="0">
                  <c:v>Fairly dissatisfied </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99AA-4248-B8A5-BA3E3A8B8E2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services'!$B$7</c:f>
              <c:numCache>
                <c:formatCode>0\%</c:formatCode>
                <c:ptCount val="1"/>
                <c:pt idx="0">
                  <c:v>27</c:v>
                </c:pt>
              </c:numCache>
            </c:numRef>
          </c:val>
          <c:extLst>
            <c:ext xmlns:c16="http://schemas.microsoft.com/office/drawing/2014/chart" uri="{C3380CC4-5D6E-409C-BE32-E72D297353CC}">
              <c16:uniqueId val="{00000006-99AA-4248-B8A5-BA3E3A8B8E29}"/>
            </c:ext>
          </c:extLst>
        </c:ser>
        <c:ser>
          <c:idx val="2"/>
          <c:order val="5"/>
          <c:tx>
            <c:strRef>
              <c:f>'Satisfied with local services'!$A$8</c:f>
              <c:strCache>
                <c:ptCount val="1"/>
                <c:pt idx="0">
                  <c:v>Very dissatisfied</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services'!$B$8</c:f>
              <c:numCache>
                <c:formatCode>0\%</c:formatCode>
                <c:ptCount val="1"/>
                <c:pt idx="0">
                  <c:v>9</c:v>
                </c:pt>
              </c:numCache>
            </c:numRef>
          </c:val>
          <c:extLst>
            <c:ext xmlns:c16="http://schemas.microsoft.com/office/drawing/2014/chart" uri="{C3380CC4-5D6E-409C-BE32-E72D297353CC}">
              <c16:uniqueId val="{00000007-99AA-4248-B8A5-BA3E3A8B8E2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0.43</c:v>
                </c:pt>
                <c:pt idx="1">
                  <c:v>0.46</c:v>
                </c:pt>
              </c:numCache>
            </c:numRef>
          </c:val>
          <c:extLst>
            <c:ext xmlns:c16="http://schemas.microsoft.com/office/drawing/2014/chart" uri="{C3380CC4-5D6E-409C-BE32-E72D297353CC}">
              <c16:uniqueId val="{00000000-9034-B045-A3FA-4C57B07555AF}"/>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0.47</c:v>
                </c:pt>
                <c:pt idx="1">
                  <c:v>0.45</c:v>
                </c:pt>
              </c:numCache>
            </c:numRef>
          </c:val>
          <c:extLst>
            <c:ext xmlns:c16="http://schemas.microsoft.com/office/drawing/2014/chart" uri="{C3380CC4-5D6E-409C-BE32-E72D297353CC}">
              <c16:uniqueId val="{00000001-9034-B045-A3FA-4C57B07555AF}"/>
            </c:ext>
          </c:extLst>
        </c:ser>
        <c:ser>
          <c:idx val="3"/>
          <c:order val="2"/>
          <c:tx>
            <c:strRef>
              <c:f>Sheet1!$D$1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Sheet1!$D$2:$D$3</c:f>
              <c:numCache>
                <c:formatCode>0%</c:formatCode>
                <c:ptCount val="2"/>
                <c:pt idx="0">
                  <c:v>0.03</c:v>
                </c:pt>
                <c:pt idx="1">
                  <c:v>0.02</c:v>
                </c:pt>
              </c:numCache>
            </c:numRef>
          </c:val>
          <c:extLst>
            <c:ext xmlns:c16="http://schemas.microsoft.com/office/drawing/2014/chart" uri="{C3380CC4-5D6E-409C-BE32-E72D297353CC}">
              <c16:uniqueId val="{00000002-9034-B045-A3FA-4C57B07555AF}"/>
            </c:ext>
          </c:extLst>
        </c:ser>
        <c:ser>
          <c:idx val="4"/>
          <c:order val="3"/>
          <c:tx>
            <c:strRef>
              <c:f>Sheet1!$E$1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1-89F6-334E-94A9-5C6BC2589DDE}"/>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Sheet1!$E$2:$E$3</c:f>
              <c:numCache>
                <c:formatCode>0%</c:formatCode>
                <c:ptCount val="2"/>
                <c:pt idx="0">
                  <c:v>0.05</c:v>
                </c:pt>
                <c:pt idx="1">
                  <c:v>0.06</c:v>
                </c:pt>
              </c:numCache>
            </c:numRef>
          </c:val>
          <c:extLst>
            <c:ext xmlns:c16="http://schemas.microsoft.com/office/drawing/2014/chart" uri="{C3380CC4-5D6E-409C-BE32-E72D297353CC}">
              <c16:uniqueId val="{00000003-9034-B045-A3FA-4C57B07555AF}"/>
            </c:ext>
          </c:extLst>
        </c:ser>
        <c:ser>
          <c:idx val="5"/>
          <c:order val="4"/>
          <c:tx>
            <c:strRef>
              <c:f>Sheet1!$F$1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General</c:formatCode>
                <c:ptCount val="2"/>
                <c:pt idx="0" formatCode="0%">
                  <c:v>0.01</c:v>
                </c:pt>
              </c:numCache>
            </c:numRef>
          </c:val>
          <c:extLst>
            <c:ext xmlns:c16="http://schemas.microsoft.com/office/drawing/2014/chart" uri="{C3380CC4-5D6E-409C-BE32-E72D297353CC}">
              <c16:uniqueId val="{00000006-9034-B045-A3FA-4C57B07555AF}"/>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'What''s important to you'!$B$2</c:f>
              <c:strCache>
                <c:ptCount val="1"/>
                <c:pt idx="0">
                  <c:v>London</c:v>
                </c:pt>
              </c:strCache>
            </c:strRef>
          </c:tx>
          <c:spPr>
            <a:solidFill>
              <a:srgbClr val="00B9E1"/>
            </a:solidFill>
            <a:ln>
              <a:noFill/>
            </a:ln>
            <a:effectLst/>
          </c:spPr>
          <c:invertIfNegative val="0"/>
          <c:dLbls>
            <c:dLbl>
              <c:idx val="13"/>
              <c:delete val="1"/>
              <c:extLst>
                <c:ext xmlns:c15="http://schemas.microsoft.com/office/drawing/2012/chart" uri="{CE6537A1-D6FC-4f65-9D91-7224C49458BB}"/>
                <c:ext xmlns:c16="http://schemas.microsoft.com/office/drawing/2014/chart" uri="{C3380CC4-5D6E-409C-BE32-E72D297353CC}">
                  <c16:uniqueId val="{00000002-7C40-C34B-AFDE-D9F273FFCB64}"/>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KingsBureauGrot FiveOne" panose="02000506040000020004" pitchFamily="2"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'What''s important to you'!$A$3:$A$17</c:f>
              <c:strCache>
                <c:ptCount val="15"/>
                <c:pt idx="0">
                  <c:v>Good public transport links</c:v>
                </c:pt>
                <c:pt idx="1">
                  <c:v>Safety and security</c:v>
                </c:pt>
                <c:pt idx="2">
                  <c:v>Close to green spaces </c:v>
                </c:pt>
                <c:pt idx="3">
                  <c:v>Close to local amenities</c:v>
                </c:pt>
                <c:pt idx="4">
                  <c:v>Close to good healthcare provisions</c:v>
                </c:pt>
                <c:pt idx="5">
                  <c:v>The cost of housing in the local area</c:v>
                </c:pt>
                <c:pt idx="6">
                  <c:v>Length of commute to work</c:v>
                </c:pt>
                <c:pt idx="7">
                  <c:v>Environmental quality</c:v>
                </c:pt>
                <c:pt idx="8">
                  <c:v>Close to good educational establishments </c:v>
                </c:pt>
                <c:pt idx="9">
                  <c:v>A fast, reliable internet connection</c:v>
                </c:pt>
                <c:pt idx="10">
                  <c:v>Close to culture and entertainment</c:v>
                </c:pt>
                <c:pt idx="11">
                  <c:v>Close to leisure facilities</c:v>
                </c:pt>
                <c:pt idx="12">
                  <c:v>Close to good childcare facilities</c:v>
                </c:pt>
                <c:pt idx="13">
                  <c:v>Something else </c:v>
                </c:pt>
                <c:pt idx="14">
                  <c:v>Don’t know</c:v>
                </c:pt>
              </c:strCache>
            </c:strRef>
          </c:cat>
          <c:val>
            <c:numRef>
              <c:f>'What''s important to you'!$B$3:$B$17</c:f>
              <c:numCache>
                <c:formatCode>0\%</c:formatCode>
                <c:ptCount val="15"/>
                <c:pt idx="0">
                  <c:v>44</c:v>
                </c:pt>
                <c:pt idx="1">
                  <c:v>35</c:v>
                </c:pt>
                <c:pt idx="2">
                  <c:v>32</c:v>
                </c:pt>
                <c:pt idx="3">
                  <c:v>32</c:v>
                </c:pt>
                <c:pt idx="4">
                  <c:v>23</c:v>
                </c:pt>
                <c:pt idx="5">
                  <c:v>25</c:v>
                </c:pt>
                <c:pt idx="6">
                  <c:v>17</c:v>
                </c:pt>
                <c:pt idx="7">
                  <c:v>15</c:v>
                </c:pt>
                <c:pt idx="8">
                  <c:v>13</c:v>
                </c:pt>
                <c:pt idx="9">
                  <c:v>12</c:v>
                </c:pt>
                <c:pt idx="10">
                  <c:v>8</c:v>
                </c:pt>
                <c:pt idx="11">
                  <c:v>8</c:v>
                </c:pt>
                <c:pt idx="12">
                  <c:v>6</c:v>
                </c:pt>
                <c:pt idx="13">
                  <c:v>0</c:v>
                </c:pt>
                <c:pt idx="14">
                  <c:v>4</c:v>
                </c:pt>
              </c:numCache>
            </c:numRef>
          </c:val>
          <c:extLst>
            <c:ext xmlns:c16="http://schemas.microsoft.com/office/drawing/2014/chart" uri="{C3380CC4-5D6E-409C-BE32-E72D297353CC}">
              <c16:uniqueId val="{00000000-2EA3-E14B-AAA6-B0B1BC2B9C2F}"/>
            </c:ext>
          </c:extLst>
        </c:ser>
        <c:ser>
          <c:idx val="0"/>
          <c:order val="1"/>
          <c:tx>
            <c:strRef>
              <c:f>'What''s important to you'!$C$2</c:f>
              <c:strCache>
                <c:ptCount val="1"/>
                <c:pt idx="0">
                  <c:v>Greater Paris</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2-2EA3-E14B-AAA6-B0B1BC2B9C2F}"/>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2"/>
                    </a:solidFill>
                    <a:latin typeface="KingsBureauGrot FiveOne" panose="02000506040000020004" pitchFamily="2"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'What''s important to you'!$A$3:$A$17</c:f>
              <c:strCache>
                <c:ptCount val="15"/>
                <c:pt idx="0">
                  <c:v>Good public transport links</c:v>
                </c:pt>
                <c:pt idx="1">
                  <c:v>Safety and security</c:v>
                </c:pt>
                <c:pt idx="2">
                  <c:v>Close to green spaces </c:v>
                </c:pt>
                <c:pt idx="3">
                  <c:v>Close to local amenities</c:v>
                </c:pt>
                <c:pt idx="4">
                  <c:v>Close to good healthcare provisions</c:v>
                </c:pt>
                <c:pt idx="5">
                  <c:v>The cost of housing in the local area</c:v>
                </c:pt>
                <c:pt idx="6">
                  <c:v>Length of commute to work</c:v>
                </c:pt>
                <c:pt idx="7">
                  <c:v>Environmental quality</c:v>
                </c:pt>
                <c:pt idx="8">
                  <c:v>Close to good educational establishments </c:v>
                </c:pt>
                <c:pt idx="9">
                  <c:v>A fast, reliable internet connection</c:v>
                </c:pt>
                <c:pt idx="10">
                  <c:v>Close to culture and entertainment</c:v>
                </c:pt>
                <c:pt idx="11">
                  <c:v>Close to leisure facilities</c:v>
                </c:pt>
                <c:pt idx="12">
                  <c:v>Close to good childcare facilities</c:v>
                </c:pt>
                <c:pt idx="13">
                  <c:v>Something else </c:v>
                </c:pt>
                <c:pt idx="14">
                  <c:v>Don’t know</c:v>
                </c:pt>
              </c:strCache>
            </c:strRef>
          </c:cat>
          <c:val>
            <c:numRef>
              <c:f>'What''s important to you'!$C$3:$C$17</c:f>
              <c:numCache>
                <c:formatCode>0\%</c:formatCode>
                <c:ptCount val="15"/>
                <c:pt idx="0">
                  <c:v>29</c:v>
                </c:pt>
                <c:pt idx="1">
                  <c:v>34</c:v>
                </c:pt>
                <c:pt idx="2">
                  <c:v>30</c:v>
                </c:pt>
                <c:pt idx="3">
                  <c:v>26</c:v>
                </c:pt>
                <c:pt idx="4">
                  <c:v>28</c:v>
                </c:pt>
                <c:pt idx="5">
                  <c:v>22</c:v>
                </c:pt>
                <c:pt idx="6">
                  <c:v>23</c:v>
                </c:pt>
                <c:pt idx="7">
                  <c:v>25</c:v>
                </c:pt>
                <c:pt idx="8">
                  <c:v>15</c:v>
                </c:pt>
                <c:pt idx="9">
                  <c:v>14</c:v>
                </c:pt>
                <c:pt idx="10">
                  <c:v>12</c:v>
                </c:pt>
                <c:pt idx="11">
                  <c:v>9</c:v>
                </c:pt>
                <c:pt idx="12">
                  <c:v>6</c:v>
                </c:pt>
                <c:pt idx="13">
                  <c:v>1</c:v>
                </c:pt>
                <c:pt idx="14">
                  <c:v>3</c:v>
                </c:pt>
              </c:numCache>
            </c:numRef>
          </c:val>
          <c:extLst>
            <c:ext xmlns:c16="http://schemas.microsoft.com/office/drawing/2014/chart" uri="{C3380CC4-5D6E-409C-BE32-E72D297353CC}">
              <c16:uniqueId val="{00000004-2EA3-E14B-AAA6-B0B1BC2B9C2F}"/>
            </c:ext>
          </c:extLst>
        </c:ser>
        <c:dLbls>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scaling>
        <c:delete val="1"/>
        <c:axPos val="t"/>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2019</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1-78B4-054D-96BE-BB803EC56EAD}"/>
              </c:ext>
            </c:extLst>
          </c:dPt>
          <c:dPt>
            <c:idx val="1"/>
            <c:invertIfNegative val="0"/>
            <c:bubble3D val="0"/>
            <c:spPr>
              <a:solidFill>
                <a:srgbClr val="501491"/>
              </a:solidFill>
              <a:ln>
                <a:noFill/>
              </a:ln>
              <a:effectLst/>
            </c:spPr>
            <c:extLst>
              <c:ext xmlns:c16="http://schemas.microsoft.com/office/drawing/2014/chart" uri="{C3380CC4-5D6E-409C-BE32-E72D297353CC}">
                <c16:uniqueId val="{00000003-78B4-054D-96BE-BB803EC56EAD}"/>
              </c:ext>
            </c:extLst>
          </c:dPt>
          <c:dPt>
            <c:idx val="2"/>
            <c:invertIfNegative val="0"/>
            <c:bubble3D val="0"/>
            <c:spPr>
              <a:solidFill>
                <a:srgbClr val="501491"/>
              </a:solidFill>
              <a:ln>
                <a:noFill/>
              </a:ln>
              <a:effectLst/>
            </c:spPr>
            <c:extLst>
              <c:ext xmlns:c16="http://schemas.microsoft.com/office/drawing/2014/chart" uri="{C3380CC4-5D6E-409C-BE32-E72D297353CC}">
                <c16:uniqueId val="{00000005-78B4-054D-96BE-BB803EC56EAD}"/>
              </c:ext>
            </c:extLst>
          </c:dPt>
          <c:dPt>
            <c:idx val="3"/>
            <c:invertIfNegative val="0"/>
            <c:bubble3D val="0"/>
            <c:spPr>
              <a:solidFill>
                <a:srgbClr val="501491"/>
              </a:solidFill>
              <a:ln>
                <a:noFill/>
              </a:ln>
              <a:effectLst/>
            </c:spPr>
            <c:extLst>
              <c:ext xmlns:c16="http://schemas.microsoft.com/office/drawing/2014/chart" uri="{C3380CC4-5D6E-409C-BE32-E72D297353CC}">
                <c16:uniqueId val="{00000007-78B4-054D-96BE-BB803EC56EAD}"/>
              </c:ext>
            </c:extLst>
          </c:dPt>
          <c:dPt>
            <c:idx val="4"/>
            <c:invertIfNegative val="0"/>
            <c:bubble3D val="0"/>
            <c:spPr>
              <a:solidFill>
                <a:srgbClr val="501491"/>
              </a:solidFill>
              <a:ln>
                <a:noFill/>
              </a:ln>
              <a:effectLst/>
            </c:spPr>
            <c:extLst>
              <c:ext xmlns:c16="http://schemas.microsoft.com/office/drawing/2014/chart" uri="{C3380CC4-5D6E-409C-BE32-E72D297353CC}">
                <c16:uniqueId val="{00000009-78B4-054D-96BE-BB803EC56EAD}"/>
              </c:ext>
            </c:extLst>
          </c:dPt>
          <c:dPt>
            <c:idx val="5"/>
            <c:invertIfNegative val="0"/>
            <c:bubble3D val="0"/>
            <c:spPr>
              <a:solidFill>
                <a:srgbClr val="501491"/>
              </a:solidFill>
              <a:ln>
                <a:noFill/>
              </a:ln>
              <a:effectLst/>
            </c:spPr>
            <c:extLst>
              <c:ext xmlns:c16="http://schemas.microsoft.com/office/drawing/2014/chart" uri="{C3380CC4-5D6E-409C-BE32-E72D297353CC}">
                <c16:uniqueId val="{0000000B-78B4-054D-96BE-BB803EC56EAD}"/>
              </c:ext>
            </c:extLst>
          </c:dPt>
          <c:dPt>
            <c:idx val="6"/>
            <c:invertIfNegative val="0"/>
            <c:bubble3D val="0"/>
            <c:spPr>
              <a:solidFill>
                <a:srgbClr val="501491"/>
              </a:solidFill>
              <a:ln>
                <a:noFill/>
              </a:ln>
              <a:effectLst/>
            </c:spPr>
            <c:extLst>
              <c:ext xmlns:c16="http://schemas.microsoft.com/office/drawing/2014/chart" uri="{C3380CC4-5D6E-409C-BE32-E72D297353CC}">
                <c16:uniqueId val="{0000000D-78B4-054D-96BE-BB803EC56EAD}"/>
              </c:ext>
            </c:extLst>
          </c:dPt>
          <c:dLbls>
            <c:dLbl>
              <c:idx val="2"/>
              <c:layout>
                <c:manualLayout>
                  <c:x val="-9.0339166132717919E-2"/>
                  <c:y val="-8.8395731311535584E-17"/>
                </c:manualLayout>
              </c:layout>
              <c:tx>
                <c:rich>
                  <a:bodyPr/>
                  <a:lstStyle/>
                  <a:p>
                    <a:fld id="{882D352D-7CF3-454E-8A79-57BEF630F688}" type="VALUE">
                      <a:rPr lang="en-US" b="0" i="0">
                        <a:latin typeface="KingsBureauGrot FiveOne" panose="02000506040000020004"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8B4-054D-96BE-BB803EC56EAD}"/>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Don't know</c:v>
                </c:pt>
                <c:pt idx="1">
                  <c:v>Certain not to</c:v>
                </c:pt>
                <c:pt idx="2">
                  <c:v>Not at all likely</c:v>
                </c:pt>
                <c:pt idx="3">
                  <c:v>Not very likely</c:v>
                </c:pt>
                <c:pt idx="4">
                  <c:v>Fairly likely</c:v>
                </c:pt>
                <c:pt idx="5">
                  <c:v>Very likely</c:v>
                </c:pt>
                <c:pt idx="6">
                  <c:v>Certain to</c:v>
                </c:pt>
              </c:strCache>
            </c:strRef>
          </c:cat>
          <c:val>
            <c:numRef>
              <c:f>Sheet1!$B$2:$B$8</c:f>
              <c:numCache>
                <c:formatCode>0%</c:formatCode>
                <c:ptCount val="7"/>
                <c:pt idx="0">
                  <c:v>0.11</c:v>
                </c:pt>
                <c:pt idx="1">
                  <c:v>0.12</c:v>
                </c:pt>
                <c:pt idx="2">
                  <c:v>0.15</c:v>
                </c:pt>
                <c:pt idx="3">
                  <c:v>0.25</c:v>
                </c:pt>
                <c:pt idx="4">
                  <c:v>0.18</c:v>
                </c:pt>
                <c:pt idx="5">
                  <c:v>0.11</c:v>
                </c:pt>
                <c:pt idx="6">
                  <c:v>7.0000000000000007E-2</c:v>
                </c:pt>
              </c:numCache>
            </c:numRef>
          </c:val>
          <c:extLst>
            <c:ext xmlns:c16="http://schemas.microsoft.com/office/drawing/2014/chart" uri="{C3380CC4-5D6E-409C-BE32-E72D297353CC}">
              <c16:uniqueId val="{0000000E-78B4-054D-96BE-BB803EC56EAD}"/>
            </c:ext>
          </c:extLst>
        </c:ser>
        <c:ser>
          <c:idx val="1"/>
          <c:order val="1"/>
          <c:tx>
            <c:strRef>
              <c:f>Sheet1!$C$1</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10-78B4-054D-96BE-BB803EC56EAD}"/>
              </c:ext>
            </c:extLst>
          </c:dPt>
          <c:dLbls>
            <c:dLbl>
              <c:idx val="2"/>
              <c:layout>
                <c:manualLayout>
                  <c:x val="-9.5235192609015321E-2"/>
                  <c:y val="-8.8395731311535584E-17"/>
                </c:manualLayout>
              </c:layout>
              <c:tx>
                <c:rich>
                  <a:bodyPr/>
                  <a:lstStyle/>
                  <a:p>
                    <a:fld id="{501CE0C9-44A7-6846-908E-57E845D678F4}" type="VALUE">
                      <a:rPr lang="en-US" b="0" i="0">
                        <a:latin typeface="KingsBureauGrot FiveOne" panose="02000506040000020004"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78B4-054D-96BE-BB803EC56EAD}"/>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Don't know</c:v>
                </c:pt>
                <c:pt idx="1">
                  <c:v>Certain not to</c:v>
                </c:pt>
                <c:pt idx="2">
                  <c:v>Not at all likely</c:v>
                </c:pt>
                <c:pt idx="3">
                  <c:v>Not very likely</c:v>
                </c:pt>
                <c:pt idx="4">
                  <c:v>Fairly likely</c:v>
                </c:pt>
                <c:pt idx="5">
                  <c:v>Very likely</c:v>
                </c:pt>
                <c:pt idx="6">
                  <c:v>Certain to</c:v>
                </c:pt>
              </c:strCache>
            </c:strRef>
          </c:cat>
          <c:val>
            <c:numRef>
              <c:f>Sheet1!$C$2:$C$8</c:f>
              <c:numCache>
                <c:formatCode>0%</c:formatCode>
                <c:ptCount val="7"/>
                <c:pt idx="0">
                  <c:v>0.1</c:v>
                </c:pt>
                <c:pt idx="1">
                  <c:v>0.1</c:v>
                </c:pt>
                <c:pt idx="2">
                  <c:v>0.13</c:v>
                </c:pt>
                <c:pt idx="3">
                  <c:v>0.24</c:v>
                </c:pt>
                <c:pt idx="4">
                  <c:v>0.21</c:v>
                </c:pt>
                <c:pt idx="5">
                  <c:v>0.15</c:v>
                </c:pt>
                <c:pt idx="6">
                  <c:v>0.08</c:v>
                </c:pt>
              </c:numCache>
            </c:numRef>
          </c:val>
          <c:extLst>
            <c:ext xmlns:c16="http://schemas.microsoft.com/office/drawing/2014/chart" uri="{C3380CC4-5D6E-409C-BE32-E72D297353CC}">
              <c16:uniqueId val="{00000012-78B4-054D-96BE-BB803EC56EAD}"/>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a:noFill/>
    </a:ln>
    <a:effectLst/>
  </c:spPr>
  <c:txPr>
    <a:bodyPr/>
    <a:lstStyle/>
    <a:p>
      <a:pPr>
        <a:defRPr sz="1400" b="0" i="0">
          <a:solidFill>
            <a:schemeClr val="tx1"/>
          </a:solidFill>
          <a:latin typeface="KingsBureauGrot FiveOne" panose="02000506040000020004" pitchFamily="2" charset="0"/>
          <a:cs typeface="Arial" panose="020B0604020202020204" pitchFamily="34" charset="0"/>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2019</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1-78B4-054D-96BE-BB803EC56EAD}"/>
              </c:ext>
            </c:extLst>
          </c:dPt>
          <c:dPt>
            <c:idx val="1"/>
            <c:invertIfNegative val="0"/>
            <c:bubble3D val="0"/>
            <c:spPr>
              <a:solidFill>
                <a:srgbClr val="501491"/>
              </a:solidFill>
              <a:ln>
                <a:noFill/>
              </a:ln>
              <a:effectLst/>
            </c:spPr>
            <c:extLst>
              <c:ext xmlns:c16="http://schemas.microsoft.com/office/drawing/2014/chart" uri="{C3380CC4-5D6E-409C-BE32-E72D297353CC}">
                <c16:uniqueId val="{00000003-78B4-054D-96BE-BB803EC56EAD}"/>
              </c:ext>
            </c:extLst>
          </c:dPt>
          <c:dPt>
            <c:idx val="2"/>
            <c:invertIfNegative val="0"/>
            <c:bubble3D val="0"/>
            <c:spPr>
              <a:solidFill>
                <a:srgbClr val="501491"/>
              </a:solidFill>
              <a:ln>
                <a:noFill/>
              </a:ln>
              <a:effectLst/>
            </c:spPr>
            <c:extLst>
              <c:ext xmlns:c16="http://schemas.microsoft.com/office/drawing/2014/chart" uri="{C3380CC4-5D6E-409C-BE32-E72D297353CC}">
                <c16:uniqueId val="{00000005-78B4-054D-96BE-BB803EC56EAD}"/>
              </c:ext>
            </c:extLst>
          </c:dPt>
          <c:dPt>
            <c:idx val="3"/>
            <c:invertIfNegative val="0"/>
            <c:bubble3D val="0"/>
            <c:spPr>
              <a:solidFill>
                <a:srgbClr val="501491"/>
              </a:solidFill>
              <a:ln>
                <a:noFill/>
              </a:ln>
              <a:effectLst/>
            </c:spPr>
            <c:extLst>
              <c:ext xmlns:c16="http://schemas.microsoft.com/office/drawing/2014/chart" uri="{C3380CC4-5D6E-409C-BE32-E72D297353CC}">
                <c16:uniqueId val="{00000007-78B4-054D-96BE-BB803EC56EAD}"/>
              </c:ext>
            </c:extLst>
          </c:dPt>
          <c:dPt>
            <c:idx val="4"/>
            <c:invertIfNegative val="0"/>
            <c:bubble3D val="0"/>
            <c:spPr>
              <a:solidFill>
                <a:srgbClr val="501491"/>
              </a:solidFill>
              <a:ln>
                <a:noFill/>
              </a:ln>
              <a:effectLst/>
            </c:spPr>
            <c:extLst>
              <c:ext xmlns:c16="http://schemas.microsoft.com/office/drawing/2014/chart" uri="{C3380CC4-5D6E-409C-BE32-E72D297353CC}">
                <c16:uniqueId val="{00000009-78B4-054D-96BE-BB803EC56EAD}"/>
              </c:ext>
            </c:extLst>
          </c:dPt>
          <c:dPt>
            <c:idx val="5"/>
            <c:invertIfNegative val="0"/>
            <c:bubble3D val="0"/>
            <c:spPr>
              <a:solidFill>
                <a:srgbClr val="501491"/>
              </a:solidFill>
              <a:ln>
                <a:noFill/>
              </a:ln>
              <a:effectLst/>
            </c:spPr>
            <c:extLst>
              <c:ext xmlns:c16="http://schemas.microsoft.com/office/drawing/2014/chart" uri="{C3380CC4-5D6E-409C-BE32-E72D297353CC}">
                <c16:uniqueId val="{0000000B-78B4-054D-96BE-BB803EC56EAD}"/>
              </c:ext>
            </c:extLst>
          </c:dPt>
          <c:dPt>
            <c:idx val="6"/>
            <c:invertIfNegative val="0"/>
            <c:bubble3D val="0"/>
            <c:spPr>
              <a:solidFill>
                <a:srgbClr val="501491"/>
              </a:solidFill>
              <a:ln>
                <a:noFill/>
              </a:ln>
              <a:effectLst/>
            </c:spPr>
            <c:extLst>
              <c:ext xmlns:c16="http://schemas.microsoft.com/office/drawing/2014/chart" uri="{C3380CC4-5D6E-409C-BE32-E72D297353CC}">
                <c16:uniqueId val="{0000000D-78B4-054D-96BE-BB803EC56EAD}"/>
              </c:ext>
            </c:extLst>
          </c:dPt>
          <c:dLbls>
            <c:dLbl>
              <c:idx val="2"/>
              <c:layout>
                <c:manualLayout>
                  <c:x val="-9.0339166132717919E-2"/>
                  <c:y val="-8.8395731311535584E-17"/>
                </c:manualLayout>
              </c:layout>
              <c:tx>
                <c:rich>
                  <a:bodyPr/>
                  <a:lstStyle/>
                  <a:p>
                    <a:fld id="{21F36ECE-31CC-D547-A6F3-3A5D6891C193}" type="VALUE">
                      <a:rPr lang="en-US" b="0" i="0">
                        <a:latin typeface="KingsBureauGrot FiveOne" panose="02000506040000020004"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8B4-054D-96BE-BB803EC56EAD}"/>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Don't know</c:v>
                </c:pt>
                <c:pt idx="1">
                  <c:v>Certain not to</c:v>
                </c:pt>
                <c:pt idx="2">
                  <c:v>Not at all likely</c:v>
                </c:pt>
                <c:pt idx="3">
                  <c:v>Not very likely</c:v>
                </c:pt>
                <c:pt idx="4">
                  <c:v>Fairly likely</c:v>
                </c:pt>
                <c:pt idx="5">
                  <c:v>Very likely</c:v>
                </c:pt>
                <c:pt idx="6">
                  <c:v>Certain to</c:v>
                </c:pt>
              </c:strCache>
            </c:strRef>
          </c:cat>
          <c:val>
            <c:numRef>
              <c:f>Sheet1!$B$2:$B$8</c:f>
              <c:numCache>
                <c:formatCode>0%</c:formatCode>
                <c:ptCount val="7"/>
                <c:pt idx="0">
                  <c:v>0.09</c:v>
                </c:pt>
                <c:pt idx="1">
                  <c:v>0.19</c:v>
                </c:pt>
                <c:pt idx="2">
                  <c:v>0.11</c:v>
                </c:pt>
                <c:pt idx="3">
                  <c:v>0.17</c:v>
                </c:pt>
                <c:pt idx="4">
                  <c:v>0.21</c:v>
                </c:pt>
                <c:pt idx="5">
                  <c:v>0.12</c:v>
                </c:pt>
                <c:pt idx="6">
                  <c:v>0.12</c:v>
                </c:pt>
              </c:numCache>
            </c:numRef>
          </c:val>
          <c:extLst>
            <c:ext xmlns:c16="http://schemas.microsoft.com/office/drawing/2014/chart" uri="{C3380CC4-5D6E-409C-BE32-E72D297353CC}">
              <c16:uniqueId val="{0000000E-78B4-054D-96BE-BB803EC56EAD}"/>
            </c:ext>
          </c:extLst>
        </c:ser>
        <c:ser>
          <c:idx val="1"/>
          <c:order val="1"/>
          <c:tx>
            <c:strRef>
              <c:f>Sheet1!$C$1</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10-78B4-054D-96BE-BB803EC56EAD}"/>
              </c:ext>
            </c:extLst>
          </c:dPt>
          <c:dLbls>
            <c:dLbl>
              <c:idx val="2"/>
              <c:layout>
                <c:manualLayout>
                  <c:x val="-9.5235192609015321E-2"/>
                  <c:y val="-8.8395731311535584E-17"/>
                </c:manualLayout>
              </c:layout>
              <c:tx>
                <c:rich>
                  <a:bodyPr/>
                  <a:lstStyle/>
                  <a:p>
                    <a:fld id="{8AD3A9ED-8668-DC44-8556-EA58D0AAB60F}" type="VALUE">
                      <a:rPr lang="en-US" b="0" i="0">
                        <a:latin typeface="KingsBureauGrot FiveOne" panose="02000506040000020004"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78B4-054D-96BE-BB803EC56EAD}"/>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Don't know</c:v>
                </c:pt>
                <c:pt idx="1">
                  <c:v>Certain not to</c:v>
                </c:pt>
                <c:pt idx="2">
                  <c:v>Not at all likely</c:v>
                </c:pt>
                <c:pt idx="3">
                  <c:v>Not very likely</c:v>
                </c:pt>
                <c:pt idx="4">
                  <c:v>Fairly likely</c:v>
                </c:pt>
                <c:pt idx="5">
                  <c:v>Very likely</c:v>
                </c:pt>
                <c:pt idx="6">
                  <c:v>Certain to</c:v>
                </c:pt>
              </c:strCache>
            </c:strRef>
          </c:cat>
          <c:val>
            <c:numRef>
              <c:f>Sheet1!$C$2:$C$8</c:f>
              <c:numCache>
                <c:formatCode>0%</c:formatCode>
                <c:ptCount val="7"/>
                <c:pt idx="0">
                  <c:v>0.1</c:v>
                </c:pt>
                <c:pt idx="1">
                  <c:v>0.13</c:v>
                </c:pt>
                <c:pt idx="2">
                  <c:v>0.17</c:v>
                </c:pt>
                <c:pt idx="3">
                  <c:v>0.15</c:v>
                </c:pt>
                <c:pt idx="4">
                  <c:v>0.19</c:v>
                </c:pt>
                <c:pt idx="5">
                  <c:v>0.13</c:v>
                </c:pt>
                <c:pt idx="6">
                  <c:v>0.13</c:v>
                </c:pt>
              </c:numCache>
            </c:numRef>
          </c:val>
          <c:extLst>
            <c:ext xmlns:c16="http://schemas.microsoft.com/office/drawing/2014/chart" uri="{C3380CC4-5D6E-409C-BE32-E72D297353CC}">
              <c16:uniqueId val="{00000012-78B4-054D-96BE-BB803EC56EAD}"/>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a:noFill/>
    </a:ln>
    <a:effectLst/>
  </c:spPr>
  <c:txPr>
    <a:bodyPr/>
    <a:lstStyle/>
    <a:p>
      <a:pPr>
        <a:defRPr sz="1400" b="0" i="0">
          <a:solidFill>
            <a:schemeClr val="tx1"/>
          </a:solidFill>
          <a:latin typeface="KingsBureauGrot FiveOne" panose="02000506040000020004" pitchFamily="2" charset="0"/>
          <a:cs typeface="Arial" panose="020B0604020202020204" pitchFamily="34" charset="0"/>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688865698956107"/>
          <c:y val="7.5525028343545839E-2"/>
          <c:w val="0.49642557988401664"/>
          <c:h val="0.88861873188549645"/>
        </c:manualLayout>
      </c:layout>
      <c:barChart>
        <c:barDir val="bar"/>
        <c:grouping val="clustered"/>
        <c:varyColors val="0"/>
        <c:ser>
          <c:idx val="1"/>
          <c:order val="0"/>
          <c:tx>
            <c:strRef>
              <c:f>Sheet1!$C$1</c:f>
              <c:strCache>
                <c:ptCount val="1"/>
                <c:pt idx="0">
                  <c:v>Greater Paris</c:v>
                </c:pt>
              </c:strCache>
            </c:strRef>
          </c:tx>
          <c:spPr>
            <a:solidFill>
              <a:srgbClr val="50149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accent2"/>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Relocating for a new job elsewhere in Britain/France</c:v>
                </c:pt>
                <c:pt idx="1">
                  <c:v>Risk of eviction</c:v>
                </c:pt>
                <c:pt idx="2">
                  <c:v>Worries over current and future pandemics</c:v>
                </c:pt>
                <c:pt idx="3">
                  <c:v>Relocating for my current job</c:v>
                </c:pt>
                <c:pt idx="4">
                  <c:v>For better schools/education</c:v>
                </c:pt>
                <c:pt idx="5">
                  <c:v>For health reasons</c:v>
                </c:pt>
                <c:pt idx="6">
                  <c:v>Relocating for a new job in another country</c:v>
                </c:pt>
                <c:pt idx="7">
                  <c:v>Because of worries over crime/personal safety</c:v>
                </c:pt>
                <c:pt idx="8">
                  <c:v>To raise a family</c:v>
                </c:pt>
                <c:pt idx="9">
                  <c:v>Poor quality of available housing</c:v>
                </c:pt>
                <c:pt idx="10">
                  <c:v>Looking for more square footage at home</c:v>
                </c:pt>
                <c:pt idx="11">
                  <c:v>To be closer to friends/family</c:v>
                </c:pt>
                <c:pt idx="12">
                  <c:v>Looking for a better physical environment</c:v>
                </c:pt>
                <c:pt idx="13">
                  <c:v>Looking for more open space/rural area</c:v>
                </c:pt>
                <c:pt idx="14">
                  <c:v>To buy a house/property</c:v>
                </c:pt>
                <c:pt idx="15">
                  <c:v>Affordability/cost of living</c:v>
                </c:pt>
                <c:pt idx="16">
                  <c:v>For a better quality of life</c:v>
                </c:pt>
              </c:strCache>
            </c:strRef>
          </c:cat>
          <c:val>
            <c:numRef>
              <c:f>Sheet1!$C$2:$C$18</c:f>
              <c:numCache>
                <c:formatCode>0%</c:formatCode>
                <c:ptCount val="17"/>
                <c:pt idx="0">
                  <c:v>0.12</c:v>
                </c:pt>
                <c:pt idx="1">
                  <c:v>0.02</c:v>
                </c:pt>
                <c:pt idx="2">
                  <c:v>0.05</c:v>
                </c:pt>
                <c:pt idx="3">
                  <c:v>0.05</c:v>
                </c:pt>
                <c:pt idx="4">
                  <c:v>0.09</c:v>
                </c:pt>
                <c:pt idx="5">
                  <c:v>7.0000000000000007E-2</c:v>
                </c:pt>
                <c:pt idx="6">
                  <c:v>0.08</c:v>
                </c:pt>
                <c:pt idx="7">
                  <c:v>0.11</c:v>
                </c:pt>
                <c:pt idx="8">
                  <c:v>0.14000000000000001</c:v>
                </c:pt>
                <c:pt idx="9">
                  <c:v>0.1</c:v>
                </c:pt>
                <c:pt idx="10">
                  <c:v>0.21</c:v>
                </c:pt>
                <c:pt idx="11">
                  <c:v>0.14000000000000001</c:v>
                </c:pt>
                <c:pt idx="12">
                  <c:v>0.4</c:v>
                </c:pt>
                <c:pt idx="13">
                  <c:v>0.23</c:v>
                </c:pt>
                <c:pt idx="14">
                  <c:v>0.26</c:v>
                </c:pt>
                <c:pt idx="15">
                  <c:v>0.27</c:v>
                </c:pt>
                <c:pt idx="16">
                  <c:v>0.44</c:v>
                </c:pt>
              </c:numCache>
            </c:numRef>
          </c:val>
          <c:extLst>
            <c:ext xmlns:c16="http://schemas.microsoft.com/office/drawing/2014/chart" uri="{C3380CC4-5D6E-409C-BE32-E72D297353CC}">
              <c16:uniqueId val="{00000000-2EA3-E14B-AAA6-B0B1BC2B9C2F}"/>
            </c:ext>
          </c:extLst>
        </c:ser>
        <c:ser>
          <c:idx val="0"/>
          <c:order val="1"/>
          <c:tx>
            <c:strRef>
              <c:f>Sheet1!$B$1</c:f>
              <c:strCache>
                <c:ptCount val="1"/>
                <c:pt idx="0">
                  <c:v>London</c:v>
                </c:pt>
              </c:strCache>
            </c:strRef>
          </c:tx>
          <c:spPr>
            <a:solidFill>
              <a:srgbClr val="00B9E1"/>
            </a:solidFill>
            <a:ln>
              <a:noFill/>
            </a:ln>
            <a:effectLst/>
          </c:spPr>
          <c:invertIfNegative val="0"/>
          <c:dLbls>
            <c:dLbl>
              <c:idx val="12"/>
              <c:layout>
                <c:manualLayout>
                  <c:x val="-1.1123713582193013E-16"/>
                  <c:y val="-4.4820299713697097E-3"/>
                </c:manualLayout>
              </c:layout>
              <c:tx>
                <c:rich>
                  <a:bodyPr/>
                  <a:lstStyle/>
                  <a:p>
                    <a:fld id="{AEF2270B-0BF2-ED4E-836E-EC572FFB9D02}" type="VALUE">
                      <a:rPr lang="en-US" b="0" i="0">
                        <a:latin typeface="KingsBureauGrot FiveOne" panose="02000506040000020004"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2858-EA47-A66A-AE83E21308BD}"/>
                </c:ext>
              </c:extLst>
            </c:dLbl>
            <c:dLbl>
              <c:idx val="13"/>
              <c:layout>
                <c:manualLayout>
                  <c:x val="0"/>
                  <c:y val="-2.3179644986397927E-3"/>
                </c:manualLayout>
              </c:layout>
              <c:tx>
                <c:rich>
                  <a:bodyPr/>
                  <a:lstStyle/>
                  <a:p>
                    <a:fld id="{D5450005-8C16-4B49-A38C-5A79A0013000}" type="VALUE">
                      <a:rPr lang="en-US" b="0" i="0">
                        <a:latin typeface="KingsBureauGrot FiveOne" panose="02000506040000020004"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1D1-354D-9744-BDD176D2759B}"/>
                </c:ext>
              </c:extLst>
            </c:dLbl>
            <c:spPr>
              <a:noFill/>
              <a:ln>
                <a:noFill/>
              </a:ln>
              <a:effectLst/>
            </c:spPr>
            <c:txPr>
              <a:bodyPr rot="0" spcFirstLastPara="1" vertOverflow="ellipsis" vert="horz" wrap="square" anchor="ctr" anchorCtr="1"/>
              <a:lstStyle/>
              <a:p>
                <a:pPr>
                  <a:defRPr sz="1200" b="0" i="0" u="none" strike="noStrike" kern="1200" baseline="0">
                    <a:solidFill>
                      <a:schemeClr val="accent3"/>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Relocating for a new job elsewhere in Britain/France</c:v>
                </c:pt>
                <c:pt idx="1">
                  <c:v>Risk of eviction</c:v>
                </c:pt>
                <c:pt idx="2">
                  <c:v>Worries over current and future pandemics</c:v>
                </c:pt>
                <c:pt idx="3">
                  <c:v>Relocating for my current job</c:v>
                </c:pt>
                <c:pt idx="4">
                  <c:v>For better schools/education</c:v>
                </c:pt>
                <c:pt idx="5">
                  <c:v>For health reasons</c:v>
                </c:pt>
                <c:pt idx="6">
                  <c:v>Relocating for a new job in another country</c:v>
                </c:pt>
                <c:pt idx="7">
                  <c:v>Because of worries over crime/personal safety</c:v>
                </c:pt>
                <c:pt idx="8">
                  <c:v>To raise a family</c:v>
                </c:pt>
                <c:pt idx="9">
                  <c:v>Poor quality of available housing</c:v>
                </c:pt>
                <c:pt idx="10">
                  <c:v>Looking for more square footage at home</c:v>
                </c:pt>
                <c:pt idx="11">
                  <c:v>To be closer to friends/family</c:v>
                </c:pt>
                <c:pt idx="12">
                  <c:v>Looking for a better physical environment</c:v>
                </c:pt>
                <c:pt idx="13">
                  <c:v>Looking for more open space/rural area</c:v>
                </c:pt>
                <c:pt idx="14">
                  <c:v>To buy a house/property</c:v>
                </c:pt>
                <c:pt idx="15">
                  <c:v>Affordability/cost of living</c:v>
                </c:pt>
                <c:pt idx="16">
                  <c:v>For a better quality of life</c:v>
                </c:pt>
              </c:strCache>
            </c:strRef>
          </c:cat>
          <c:val>
            <c:numRef>
              <c:f>Sheet1!$B$2:$B$18</c:f>
              <c:numCache>
                <c:formatCode>0%</c:formatCode>
                <c:ptCount val="17"/>
                <c:pt idx="0">
                  <c:v>0.06</c:v>
                </c:pt>
                <c:pt idx="1">
                  <c:v>0.06</c:v>
                </c:pt>
                <c:pt idx="2">
                  <c:v>7.0000000000000007E-2</c:v>
                </c:pt>
                <c:pt idx="3">
                  <c:v>7.0000000000000007E-2</c:v>
                </c:pt>
                <c:pt idx="4">
                  <c:v>0.11</c:v>
                </c:pt>
                <c:pt idx="5">
                  <c:v>0.11</c:v>
                </c:pt>
                <c:pt idx="6">
                  <c:v>0.12</c:v>
                </c:pt>
                <c:pt idx="7">
                  <c:v>0.17</c:v>
                </c:pt>
                <c:pt idx="8">
                  <c:v>0.18</c:v>
                </c:pt>
                <c:pt idx="9">
                  <c:v>0.18</c:v>
                </c:pt>
                <c:pt idx="10">
                  <c:v>0.19</c:v>
                </c:pt>
                <c:pt idx="11">
                  <c:v>0.21</c:v>
                </c:pt>
                <c:pt idx="12">
                  <c:v>0.26</c:v>
                </c:pt>
                <c:pt idx="13">
                  <c:v>0.31</c:v>
                </c:pt>
                <c:pt idx="14">
                  <c:v>0.31</c:v>
                </c:pt>
                <c:pt idx="15">
                  <c:v>0.44</c:v>
                </c:pt>
                <c:pt idx="16">
                  <c:v>0.48</c:v>
                </c:pt>
              </c:numCache>
            </c:numRef>
          </c:val>
          <c:extLst>
            <c:ext xmlns:c16="http://schemas.microsoft.com/office/drawing/2014/chart" uri="{C3380CC4-5D6E-409C-BE32-E72D297353CC}">
              <c16:uniqueId val="{00000004-2EA3-E14B-AAA6-B0B1BC2B9C2F}"/>
            </c:ext>
          </c:extLst>
        </c:ser>
        <c:dLbls>
          <c:dLblPos val="out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accent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legend>
      <c:legendPos val="t"/>
      <c:layout>
        <c:manualLayout>
          <c:xMode val="edge"/>
          <c:yMode val="edge"/>
          <c:x val="0.36017061760136598"/>
          <c:y val="1.1205074928424276E-2"/>
          <c:w val="0.28269253991116294"/>
          <c:h val="4.8632848515327572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accent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bg1">
              <a:lumMod val="10000"/>
            </a:schemeClr>
          </a:solidFill>
          <a:latin typeface="KingsBureauGrot FiveOne" panose="02000506040000020004" pitchFamily="2" charset="0"/>
          <a:cs typeface="Arial" panose="020B0604020202020204" pitchFamily="34" charset="0"/>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0.13</c:v>
                </c:pt>
                <c:pt idx="1">
                  <c:v>0.22</c:v>
                </c:pt>
              </c:numCache>
            </c:numRef>
          </c:val>
          <c:extLst>
            <c:ext xmlns:c16="http://schemas.microsoft.com/office/drawing/2014/chart" uri="{C3380CC4-5D6E-409C-BE32-E72D297353CC}">
              <c16:uniqueId val="{00000000-23CB-4A40-80F7-FAB0A1CCC5EE}"/>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0.44</c:v>
                </c:pt>
                <c:pt idx="1">
                  <c:v>0.52</c:v>
                </c:pt>
              </c:numCache>
            </c:numRef>
          </c:val>
          <c:extLst>
            <c:ext xmlns:c16="http://schemas.microsoft.com/office/drawing/2014/chart" uri="{C3380CC4-5D6E-409C-BE32-E72D297353CC}">
              <c16:uniqueId val="{00000001-23CB-4A40-80F7-FAB0A1CCC5EE}"/>
            </c:ext>
          </c:extLst>
        </c:ser>
        <c:ser>
          <c:idx val="3"/>
          <c:order val="2"/>
          <c:tx>
            <c:strRef>
              <c:f>Sheet1!$D$1</c:f>
              <c:strCache>
                <c:ptCount val="1"/>
                <c:pt idx="0">
                  <c:v>too few etc</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0.04</c:v>
                </c:pt>
                <c:pt idx="1">
                  <c:v>0.04</c:v>
                </c:pt>
              </c:numCache>
            </c:numRef>
          </c:val>
          <c:extLst>
            <c:ext xmlns:c16="http://schemas.microsoft.com/office/drawing/2014/chart" uri="{C3380CC4-5D6E-409C-BE32-E72D297353CC}">
              <c16:uniqueId val="{00000002-23CB-4A40-80F7-FAB0A1CCC5EE}"/>
            </c:ext>
          </c:extLst>
        </c:ser>
        <c:ser>
          <c:idx val="4"/>
          <c:order val="3"/>
          <c:tx>
            <c:strRef>
              <c:f>Sheet1!$E$1</c:f>
              <c:strCache>
                <c:ptCount val="1"/>
                <c:pt idx="0">
                  <c:v>Don't know</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Sheet1!$E$2:$E$3</c:f>
              <c:numCache>
                <c:formatCode>0%</c:formatCode>
                <c:ptCount val="2"/>
                <c:pt idx="0">
                  <c:v>0.11</c:v>
                </c:pt>
                <c:pt idx="1">
                  <c:v>0.09</c:v>
                </c:pt>
              </c:numCache>
            </c:numRef>
          </c:val>
          <c:extLst>
            <c:ext xmlns:c16="http://schemas.microsoft.com/office/drawing/2014/chart" uri="{C3380CC4-5D6E-409C-BE32-E72D297353CC}">
              <c16:uniqueId val="{00000005-23CB-4A40-80F7-FAB0A1CCC5EE}"/>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1-D086-C849-8CB6-2C014A480F05}"/>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0.18</c:v>
                </c:pt>
                <c:pt idx="1">
                  <c:v>0.1</c:v>
                </c:pt>
              </c:numCache>
            </c:numRef>
          </c:val>
          <c:extLst>
            <c:ext xmlns:c16="http://schemas.microsoft.com/office/drawing/2014/chart" uri="{C3380CC4-5D6E-409C-BE32-E72D297353CC}">
              <c16:uniqueId val="{00000006-23CB-4A40-80F7-FAB0A1CCC5EE}"/>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0.11</c:v>
                </c:pt>
                <c:pt idx="1">
                  <c:v>0.03</c:v>
                </c:pt>
              </c:numCache>
            </c:numRef>
          </c:val>
          <c:extLst>
            <c:ext xmlns:c16="http://schemas.microsoft.com/office/drawing/2014/chart" uri="{C3380CC4-5D6E-409C-BE32-E72D297353CC}">
              <c16:uniqueId val="{00000008-23CB-4A40-80F7-FAB0A1CCC5EE}"/>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5126599409448817"/>
          <c:y val="0.11835330184933153"/>
          <c:w val="0.52060900590551185"/>
          <c:h val="0.87024226304216323"/>
        </c:manualLayout>
      </c:layout>
      <c:barChart>
        <c:barDir val="bar"/>
        <c:grouping val="clustered"/>
        <c:varyColors val="0"/>
        <c:ser>
          <c:idx val="1"/>
          <c:order val="0"/>
          <c:tx>
            <c:strRef>
              <c:f>Sheet1!$B$1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18-24 years</c:v>
                </c:pt>
                <c:pt idx="1">
                  <c:v>25-34 years</c:v>
                </c:pt>
                <c:pt idx="2">
                  <c:v>35-44 years</c:v>
                </c:pt>
                <c:pt idx="3">
                  <c:v>45-54 years</c:v>
                </c:pt>
                <c:pt idx="4">
                  <c:v>55+ years</c:v>
                </c:pt>
              </c:strCache>
            </c:strRef>
          </c:cat>
          <c:val>
            <c:numRef>
              <c:f>Sheet1!$B$2:$B$6</c:f>
              <c:numCache>
                <c:formatCode>0\%</c:formatCode>
                <c:ptCount val="5"/>
                <c:pt idx="0">
                  <c:v>69</c:v>
                </c:pt>
                <c:pt idx="1">
                  <c:v>68</c:v>
                </c:pt>
                <c:pt idx="2">
                  <c:v>74</c:v>
                </c:pt>
                <c:pt idx="3">
                  <c:v>78</c:v>
                </c:pt>
                <c:pt idx="4">
                  <c:v>79</c:v>
                </c:pt>
              </c:numCache>
            </c:numRef>
          </c:val>
          <c:extLst>
            <c:ext xmlns:c16="http://schemas.microsoft.com/office/drawing/2014/chart" uri="{C3380CC4-5D6E-409C-BE32-E72D297353CC}">
              <c16:uniqueId val="{00000000-DE2E-9E41-8A2C-73A72C08DFD0}"/>
            </c:ext>
          </c:extLst>
        </c:ser>
        <c:ser>
          <c:idx val="0"/>
          <c:order val="1"/>
          <c:tx>
            <c:strRef>
              <c:f>Sheet1!$C$1</c:f>
              <c:strCache>
                <c:ptCount val="1"/>
                <c:pt idx="0">
                  <c:v>Greater Paris</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18-24 years</c:v>
                </c:pt>
                <c:pt idx="1">
                  <c:v>25-34 years</c:v>
                </c:pt>
                <c:pt idx="2">
                  <c:v>35-44 years</c:v>
                </c:pt>
                <c:pt idx="3">
                  <c:v>45-54 years</c:v>
                </c:pt>
                <c:pt idx="4">
                  <c:v>55+ years</c:v>
                </c:pt>
              </c:strCache>
            </c:strRef>
          </c:cat>
          <c:val>
            <c:numRef>
              <c:f>Sheet1!$C$2:$C$6</c:f>
              <c:numCache>
                <c:formatCode>0\%</c:formatCode>
                <c:ptCount val="5"/>
                <c:pt idx="0">
                  <c:v>60</c:v>
                </c:pt>
                <c:pt idx="1">
                  <c:v>64</c:v>
                </c:pt>
                <c:pt idx="2">
                  <c:v>56</c:v>
                </c:pt>
                <c:pt idx="3">
                  <c:v>55</c:v>
                </c:pt>
                <c:pt idx="4">
                  <c:v>52</c:v>
                </c:pt>
              </c:numCache>
            </c:numRef>
          </c:val>
          <c:extLst>
            <c:ext xmlns:c16="http://schemas.microsoft.com/office/drawing/2014/chart" uri="{C3380CC4-5D6E-409C-BE32-E72D297353CC}">
              <c16:uniqueId val="{00000001-DE2E-9E41-8A2C-73A72C08DFD0}"/>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80"/>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5533009350393702"/>
          <c:y val="1.8388523232032966E-2"/>
          <c:w val="0.30183981299212598"/>
          <c:h val="4.76064520652007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userShapes r:id="rId5"/>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c:v>
                </c:pt>
                <c:pt idx="1">
                  <c:v>0.22</c:v>
                </c:pt>
              </c:numCache>
            </c:numRef>
          </c:val>
          <c:extLst>
            <c:ext xmlns:c16="http://schemas.microsoft.com/office/drawing/2014/chart" uri="{C3380CC4-5D6E-409C-BE32-E72D297353CC}">
              <c16:uniqueId val="{00000000-6827-D748-9320-3BA56E44F66A}"/>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0.24</c:v>
                </c:pt>
                <c:pt idx="1">
                  <c:v>0.36</c:v>
                </c:pt>
              </c:numCache>
            </c:numRef>
          </c:val>
          <c:extLst>
            <c:ext xmlns:c16="http://schemas.microsoft.com/office/drawing/2014/chart" uri="{C3380CC4-5D6E-409C-BE32-E72D297353CC}">
              <c16:uniqueId val="{00000001-6827-D748-9320-3BA56E44F66A}"/>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0.38</c:v>
                </c:pt>
                <c:pt idx="1">
                  <c:v>0.25</c:v>
                </c:pt>
              </c:numCache>
            </c:numRef>
          </c:val>
          <c:extLst>
            <c:ext xmlns:c16="http://schemas.microsoft.com/office/drawing/2014/chart" uri="{C3380CC4-5D6E-409C-BE32-E72D297353CC}">
              <c16:uniqueId val="{00000002-6827-D748-9320-3BA56E44F66A}"/>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Sheet1!$E$2:$E$3</c:f>
              <c:numCache>
                <c:formatCode>0%</c:formatCode>
                <c:ptCount val="2"/>
                <c:pt idx="0">
                  <c:v>0.1</c:v>
                </c:pt>
                <c:pt idx="1">
                  <c:v>7.0000000000000007E-2</c:v>
                </c:pt>
              </c:numCache>
            </c:numRef>
          </c:val>
          <c:extLst>
            <c:ext xmlns:c16="http://schemas.microsoft.com/office/drawing/2014/chart" uri="{C3380CC4-5D6E-409C-BE32-E72D297353CC}">
              <c16:uniqueId val="{00000003-6827-D748-9320-3BA56E44F66A}"/>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827-D748-9320-3BA56E44F66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0.1</c:v>
                </c:pt>
                <c:pt idx="1">
                  <c:v>0.08</c:v>
                </c:pt>
              </c:numCache>
            </c:numRef>
          </c:val>
          <c:extLst>
            <c:ext xmlns:c16="http://schemas.microsoft.com/office/drawing/2014/chart" uri="{C3380CC4-5D6E-409C-BE32-E72D297353CC}">
              <c16:uniqueId val="{00000006-6827-D748-9320-3BA56E44F66A}"/>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0.08</c:v>
                </c:pt>
                <c:pt idx="1">
                  <c:v>0.03</c:v>
                </c:pt>
              </c:numCache>
            </c:numRef>
          </c:val>
          <c:extLst>
            <c:ext xmlns:c16="http://schemas.microsoft.com/office/drawing/2014/chart" uri="{C3380CC4-5D6E-409C-BE32-E72D297353CC}">
              <c16:uniqueId val="{00000007-6827-D748-9320-3BA56E44F66A}"/>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7.0000000000000007E-2</c:v>
                </c:pt>
                <c:pt idx="1">
                  <c:v>0.25</c:v>
                </c:pt>
              </c:numCache>
            </c:numRef>
          </c:val>
          <c:extLst>
            <c:ext xmlns:c16="http://schemas.microsoft.com/office/drawing/2014/chart" uri="{C3380CC4-5D6E-409C-BE32-E72D297353CC}">
              <c16:uniqueId val="{00000000-6827-D748-9320-3BA56E44F66A}"/>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c:v>
                </c:pt>
                <c:pt idx="1">
                  <c:v>0.36</c:v>
                </c:pt>
              </c:numCache>
            </c:numRef>
          </c:val>
          <c:extLst>
            <c:ext xmlns:c16="http://schemas.microsoft.com/office/drawing/2014/chart" uri="{C3380CC4-5D6E-409C-BE32-E72D297353CC}">
              <c16:uniqueId val="{00000001-6827-D748-9320-3BA56E44F66A}"/>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0.31</c:v>
                </c:pt>
                <c:pt idx="1">
                  <c:v>0.19</c:v>
                </c:pt>
              </c:numCache>
            </c:numRef>
          </c:val>
          <c:extLst>
            <c:ext xmlns:c16="http://schemas.microsoft.com/office/drawing/2014/chart" uri="{C3380CC4-5D6E-409C-BE32-E72D297353CC}">
              <c16:uniqueId val="{00000002-6827-D748-9320-3BA56E44F66A}"/>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Sheet1!$E$2:$E$3</c:f>
              <c:numCache>
                <c:formatCode>0%</c:formatCode>
                <c:ptCount val="2"/>
                <c:pt idx="0">
                  <c:v>7.0000000000000007E-2</c:v>
                </c:pt>
                <c:pt idx="1">
                  <c:v>0.05</c:v>
                </c:pt>
              </c:numCache>
            </c:numRef>
          </c:val>
          <c:extLst>
            <c:ext xmlns:c16="http://schemas.microsoft.com/office/drawing/2014/chart" uri="{C3380CC4-5D6E-409C-BE32-E72D297353CC}">
              <c16:uniqueId val="{00000003-6827-D748-9320-3BA56E44F66A}"/>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827-D748-9320-3BA56E44F66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0.19</c:v>
                </c:pt>
                <c:pt idx="1">
                  <c:v>0.1</c:v>
                </c:pt>
              </c:numCache>
            </c:numRef>
          </c:val>
          <c:extLst>
            <c:ext xmlns:c16="http://schemas.microsoft.com/office/drawing/2014/chart" uri="{C3380CC4-5D6E-409C-BE32-E72D297353CC}">
              <c16:uniqueId val="{00000006-6827-D748-9320-3BA56E44F66A}"/>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0.16</c:v>
                </c:pt>
                <c:pt idx="1">
                  <c:v>0.05</c:v>
                </c:pt>
              </c:numCache>
            </c:numRef>
          </c:val>
          <c:extLst>
            <c:ext xmlns:c16="http://schemas.microsoft.com/office/drawing/2014/chart" uri="{C3380CC4-5D6E-409C-BE32-E72D297353CC}">
              <c16:uniqueId val="{00000007-6827-D748-9320-3BA56E44F66A}"/>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'Most important over time'!$C$15</c:f>
              <c:strCache>
                <c:ptCount val="1"/>
                <c:pt idx="0">
                  <c:v>2019</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time'!$A$16:$A$25</c:f>
              <c:strCache>
                <c:ptCount val="10"/>
                <c:pt idx="0">
                  <c:v>The economy/employment opportunities</c:v>
                </c:pt>
                <c:pt idx="1">
                  <c:v>Homelessness/
rough sleeping</c:v>
                </c:pt>
                <c:pt idx="2">
                  <c:v>Immigration</c:v>
                </c:pt>
                <c:pt idx="3">
                  <c:v>Traffic/congestion</c:v>
                </c:pt>
                <c:pt idx="4">
                  <c:v>Cost of living</c:v>
                </c:pt>
                <c:pt idx="5">
                  <c:v>Crime and policing</c:v>
                </c:pt>
                <c:pt idx="6">
                  <c:v>Air quality and pollution</c:v>
                </c:pt>
                <c:pt idx="7">
                  <c:v>Cleanliness of streets, parks and public areas</c:v>
                </c:pt>
                <c:pt idx="8">
                  <c:v>Housing</c:v>
                </c:pt>
                <c:pt idx="9">
                  <c:v>The Covid-19 pandemic</c:v>
                </c:pt>
              </c:strCache>
            </c:strRef>
          </c:cat>
          <c:val>
            <c:numRef>
              <c:f>'Most important over time'!$C$16:$C$25</c:f>
              <c:numCache>
                <c:formatCode>0%</c:formatCode>
                <c:ptCount val="10"/>
                <c:pt idx="0">
                  <c:v>0.16</c:v>
                </c:pt>
                <c:pt idx="1">
                  <c:v>0.21</c:v>
                </c:pt>
                <c:pt idx="2">
                  <c:v>0.24</c:v>
                </c:pt>
                <c:pt idx="3">
                  <c:v>0.33</c:v>
                </c:pt>
                <c:pt idx="4">
                  <c:v>0.35</c:v>
                </c:pt>
                <c:pt idx="5">
                  <c:v>0.27</c:v>
                </c:pt>
                <c:pt idx="6">
                  <c:v>0.33</c:v>
                </c:pt>
                <c:pt idx="7">
                  <c:v>0.35</c:v>
                </c:pt>
                <c:pt idx="8">
                  <c:v>0.38</c:v>
                </c:pt>
                <c:pt idx="9">
                  <c:v>0</c:v>
                </c:pt>
              </c:numCache>
            </c:numRef>
          </c:val>
          <c:extLst>
            <c:ext xmlns:c16="http://schemas.microsoft.com/office/drawing/2014/chart" uri="{C3380CC4-5D6E-409C-BE32-E72D297353CC}">
              <c16:uniqueId val="{00000000-6524-8044-B53A-70FF956E4C71}"/>
            </c:ext>
          </c:extLst>
        </c:ser>
        <c:ser>
          <c:idx val="0"/>
          <c:order val="1"/>
          <c:tx>
            <c:strRef>
              <c:f>'Most important over time'!$B$15</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02-6524-8044-B53A-70FF956E4C71}"/>
              </c:ext>
            </c:extLst>
          </c:dPt>
          <c:dLbls>
            <c:dLbl>
              <c:idx val="2"/>
              <c:layout>
                <c:manualLayout>
                  <c:x val="-7.7829365079365082E-2"/>
                  <c:y val="-9.5313350997770221E-17"/>
                </c:manualLayout>
              </c:layout>
              <c:tx>
                <c:rich>
                  <a:bodyPr/>
                  <a:lstStyle/>
                  <a:p>
                    <a:fld id="{B62ADCC6-142C-D546-8027-17FFD214185F}" type="VALUE">
                      <a:rPr lang="en-US" b="0" i="0">
                        <a:latin typeface="KingsBureauGrot FiveOne" panose="02000506040000020004"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524-8044-B53A-70FF956E4C71}"/>
                </c:ext>
              </c:extLst>
            </c:dLbl>
            <c:spPr>
              <a:noFill/>
              <a:ln>
                <a:noFill/>
              </a:ln>
              <a:effectLst/>
            </c:spPr>
            <c:txPr>
              <a:bodyPr rot="0" spcFirstLastPara="1" vertOverflow="ellipsis" vert="horz" wrap="square" anchor="ctr" anchorCtr="1"/>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time'!$A$16:$A$25</c:f>
              <c:strCache>
                <c:ptCount val="10"/>
                <c:pt idx="0">
                  <c:v>The economy/employment opportunities</c:v>
                </c:pt>
                <c:pt idx="1">
                  <c:v>Homelessness/
rough sleeping</c:v>
                </c:pt>
                <c:pt idx="2">
                  <c:v>Immigration</c:v>
                </c:pt>
                <c:pt idx="3">
                  <c:v>Traffic/congestion</c:v>
                </c:pt>
                <c:pt idx="4">
                  <c:v>Cost of living</c:v>
                </c:pt>
                <c:pt idx="5">
                  <c:v>Crime and policing</c:v>
                </c:pt>
                <c:pt idx="6">
                  <c:v>Air quality and pollution</c:v>
                </c:pt>
                <c:pt idx="7">
                  <c:v>Cleanliness of streets, parks and public areas</c:v>
                </c:pt>
                <c:pt idx="8">
                  <c:v>Housing</c:v>
                </c:pt>
                <c:pt idx="9">
                  <c:v>The Covid-19 pandemic</c:v>
                </c:pt>
              </c:strCache>
            </c:strRef>
          </c:cat>
          <c:val>
            <c:numRef>
              <c:f>'Most important over time'!$B$16:$B$25</c:f>
              <c:numCache>
                <c:formatCode>0%</c:formatCode>
                <c:ptCount val="10"/>
                <c:pt idx="0">
                  <c:v>0.18</c:v>
                </c:pt>
                <c:pt idx="1">
                  <c:v>0.2</c:v>
                </c:pt>
                <c:pt idx="2">
                  <c:v>0.21</c:v>
                </c:pt>
                <c:pt idx="3">
                  <c:v>0.22</c:v>
                </c:pt>
                <c:pt idx="4">
                  <c:v>0.27</c:v>
                </c:pt>
                <c:pt idx="5">
                  <c:v>0.28000000000000003</c:v>
                </c:pt>
                <c:pt idx="6">
                  <c:v>0.3</c:v>
                </c:pt>
                <c:pt idx="7">
                  <c:v>0.31</c:v>
                </c:pt>
                <c:pt idx="8">
                  <c:v>0.36</c:v>
                </c:pt>
                <c:pt idx="9">
                  <c:v>0.43</c:v>
                </c:pt>
              </c:numCache>
            </c:numRef>
          </c:val>
          <c:extLst>
            <c:ext xmlns:c16="http://schemas.microsoft.com/office/drawing/2014/chart" uri="{C3380CC4-5D6E-409C-BE32-E72D297353CC}">
              <c16:uniqueId val="{00000004-6524-8044-B53A-70FF956E4C71}"/>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0.60000000000000009"/>
        </c:scaling>
        <c:delete val="1"/>
        <c:axPos val="b"/>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4909697420634922"/>
          <c:y val="2.7308416407021682E-2"/>
          <c:w val="0.30180580357142855"/>
          <c:h val="5.387518548513685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0.05</c:v>
                </c:pt>
                <c:pt idx="1">
                  <c:v>0.1</c:v>
                </c:pt>
              </c:numCache>
            </c:numRef>
          </c:val>
          <c:extLst>
            <c:ext xmlns:c16="http://schemas.microsoft.com/office/drawing/2014/chart" uri="{C3380CC4-5D6E-409C-BE32-E72D297353CC}">
              <c16:uniqueId val="{00000000-6827-D748-9320-3BA56E44F66A}"/>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0.09</c:v>
                </c:pt>
                <c:pt idx="1">
                  <c:v>0.15</c:v>
                </c:pt>
              </c:numCache>
            </c:numRef>
          </c:val>
          <c:extLst>
            <c:ext xmlns:c16="http://schemas.microsoft.com/office/drawing/2014/chart" uri="{C3380CC4-5D6E-409C-BE32-E72D297353CC}">
              <c16:uniqueId val="{00000001-6827-D748-9320-3BA56E44F66A}"/>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0.26</c:v>
                </c:pt>
                <c:pt idx="1">
                  <c:v>0.32</c:v>
                </c:pt>
              </c:numCache>
            </c:numRef>
          </c:val>
          <c:extLst>
            <c:ext xmlns:c16="http://schemas.microsoft.com/office/drawing/2014/chart" uri="{C3380CC4-5D6E-409C-BE32-E72D297353CC}">
              <c16:uniqueId val="{00000002-6827-D748-9320-3BA56E44F66A}"/>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Sheet1!$E$2:$E$3</c:f>
              <c:numCache>
                <c:formatCode>0%</c:formatCode>
                <c:ptCount val="2"/>
                <c:pt idx="0">
                  <c:v>7.0000000000000007E-2</c:v>
                </c:pt>
                <c:pt idx="1">
                  <c:v>0.08</c:v>
                </c:pt>
              </c:numCache>
            </c:numRef>
          </c:val>
          <c:extLst>
            <c:ext xmlns:c16="http://schemas.microsoft.com/office/drawing/2014/chart" uri="{C3380CC4-5D6E-409C-BE32-E72D297353CC}">
              <c16:uniqueId val="{00000003-6827-D748-9320-3BA56E44F66A}"/>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827-D748-9320-3BA56E44F66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0.21</c:v>
                </c:pt>
                <c:pt idx="1">
                  <c:v>0.23</c:v>
                </c:pt>
              </c:numCache>
            </c:numRef>
          </c:val>
          <c:extLst>
            <c:ext xmlns:c16="http://schemas.microsoft.com/office/drawing/2014/chart" uri="{C3380CC4-5D6E-409C-BE32-E72D297353CC}">
              <c16:uniqueId val="{00000006-6827-D748-9320-3BA56E44F66A}"/>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0.31</c:v>
                </c:pt>
                <c:pt idx="1">
                  <c:v>0.13</c:v>
                </c:pt>
              </c:numCache>
            </c:numRef>
          </c:val>
          <c:extLst>
            <c:ext xmlns:c16="http://schemas.microsoft.com/office/drawing/2014/chart" uri="{C3380CC4-5D6E-409C-BE32-E72D297353CC}">
              <c16:uniqueId val="{00000007-6827-D748-9320-3BA56E44F66A}"/>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Sheet1!$C$1</c:f>
              <c:strCache>
                <c:ptCount val="1"/>
                <c:pt idx="0">
                  <c:v>Greater Paris</c:v>
                </c:pt>
              </c:strCache>
            </c:strRef>
          </c:tx>
          <c:spPr>
            <a:solidFill>
              <a:srgbClr val="501491"/>
            </a:solidFill>
            <a:ln>
              <a:noFill/>
            </a:ln>
            <a:effectLst/>
          </c:spPr>
          <c:invertIfNegative val="0"/>
          <c:dLbls>
            <c:dLbl>
              <c:idx val="5"/>
              <c:layout>
                <c:manualLayout>
                  <c:x val="-5.2489038048315742E-2"/>
                  <c:y val="-2.493312352007115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89D-7840-B744-8BAD6B379BC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Don't know</c:v>
                </c:pt>
                <c:pt idx="1">
                  <c:v>Much less than its fair share</c:v>
                </c:pt>
                <c:pt idx="2">
                  <c:v>A little less than its fair share</c:v>
                </c:pt>
                <c:pt idx="3">
                  <c:v>Pretty much its fair 
share of government spending</c:v>
                </c:pt>
                <c:pt idx="4">
                  <c:v>A little more than its fair share</c:v>
                </c:pt>
                <c:pt idx="5">
                  <c:v>Much more than its fair share</c:v>
                </c:pt>
              </c:strCache>
            </c:strRef>
          </c:cat>
          <c:val>
            <c:numRef>
              <c:f>Sheet1!$C$2:$C$7</c:f>
              <c:numCache>
                <c:formatCode>0%</c:formatCode>
                <c:ptCount val="6"/>
                <c:pt idx="0">
                  <c:v>0.26</c:v>
                </c:pt>
                <c:pt idx="1">
                  <c:v>0.06</c:v>
                </c:pt>
                <c:pt idx="2">
                  <c:v>0.16</c:v>
                </c:pt>
                <c:pt idx="3">
                  <c:v>0.4</c:v>
                </c:pt>
                <c:pt idx="4">
                  <c:v>0.1</c:v>
                </c:pt>
                <c:pt idx="5">
                  <c:v>0.03</c:v>
                </c:pt>
              </c:numCache>
            </c:numRef>
          </c:val>
          <c:extLst>
            <c:ext xmlns:c16="http://schemas.microsoft.com/office/drawing/2014/chart" uri="{C3380CC4-5D6E-409C-BE32-E72D297353CC}">
              <c16:uniqueId val="{00000001-589D-7840-B744-8BAD6B379BCF}"/>
            </c:ext>
          </c:extLst>
        </c:ser>
        <c:ser>
          <c:idx val="0"/>
          <c:order val="1"/>
          <c:tx>
            <c:strRef>
              <c:f>Sheet1!$B$1</c:f>
              <c:strCache>
                <c:ptCount val="1"/>
                <c:pt idx="0">
                  <c:v>London</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03-589D-7840-B744-8BAD6B379BCF}"/>
              </c:ext>
            </c:extLst>
          </c:dPt>
          <c:dLbls>
            <c:dLbl>
              <c:idx val="3"/>
              <c:layout>
                <c:manualLayout>
                  <c:x val="-6.1756348829099639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3ED-E34F-9E63-B8B0218A7502}"/>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Don't know</c:v>
                </c:pt>
                <c:pt idx="1">
                  <c:v>Much less than its fair share</c:v>
                </c:pt>
                <c:pt idx="2">
                  <c:v>A little less than its fair share</c:v>
                </c:pt>
                <c:pt idx="3">
                  <c:v>Pretty much its fair 
share of government spending</c:v>
                </c:pt>
                <c:pt idx="4">
                  <c:v>A little more than its fair share</c:v>
                </c:pt>
                <c:pt idx="5">
                  <c:v>Much more than its fair share</c:v>
                </c:pt>
              </c:strCache>
            </c:strRef>
          </c:cat>
          <c:val>
            <c:numRef>
              <c:f>Sheet1!$B$2:$B$7</c:f>
              <c:numCache>
                <c:formatCode>0%</c:formatCode>
                <c:ptCount val="6"/>
                <c:pt idx="0">
                  <c:v>0.1</c:v>
                </c:pt>
                <c:pt idx="1">
                  <c:v>0.04</c:v>
                </c:pt>
                <c:pt idx="2">
                  <c:v>0.14000000000000001</c:v>
                </c:pt>
                <c:pt idx="3">
                  <c:v>0.38</c:v>
                </c:pt>
                <c:pt idx="4">
                  <c:v>0.26</c:v>
                </c:pt>
                <c:pt idx="5">
                  <c:v>0.08</c:v>
                </c:pt>
              </c:numCache>
            </c:numRef>
          </c:val>
          <c:extLst>
            <c:ext xmlns:c16="http://schemas.microsoft.com/office/drawing/2014/chart" uri="{C3380CC4-5D6E-409C-BE32-E72D297353CC}">
              <c16:uniqueId val="{00000006-589D-7840-B744-8BAD6B379BCF}"/>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0.4"/>
        </c:scaling>
        <c:delete val="1"/>
        <c:axPos val="b"/>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31D-E44F-952A-E1C181739159}"/>
                </c:ext>
              </c:extLst>
            </c:dLbl>
            <c:dLbl>
              <c:idx val="1"/>
              <c:tx>
                <c:rich>
                  <a:bodyPr/>
                  <a:lstStyle/>
                  <a:p>
                    <a:r>
                      <a:rPr lang="en-US" b="0" i="0" dirty="0">
                        <a:latin typeface="KingsBureauGrot FiveOne" panose="02000506040000020004" pitchFamily="2" charset="0"/>
                      </a:rPr>
                      <a:t>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31D-E44F-952A-E1C181739159}"/>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-0.12</c:v>
                </c:pt>
                <c:pt idx="1">
                  <c:v>-0.09</c:v>
                </c:pt>
              </c:numCache>
            </c:numRef>
          </c:val>
          <c:extLst>
            <c:ext xmlns:c16="http://schemas.microsoft.com/office/drawing/2014/chart" uri="{C3380CC4-5D6E-409C-BE32-E72D297353CC}">
              <c16:uniqueId val="{00000002-631D-E44F-952A-E1C181739159}"/>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0.84</c:v>
                </c:pt>
                <c:pt idx="1">
                  <c:v>0.88</c:v>
                </c:pt>
              </c:numCache>
            </c:numRef>
          </c:val>
          <c:extLst>
            <c:ext xmlns:c16="http://schemas.microsoft.com/office/drawing/2014/chart" uri="{C3380CC4-5D6E-409C-BE32-E72D297353CC}">
              <c16:uniqueId val="{00000003-631D-E44F-952A-E1C181739159}"/>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9"/>
          <c:min val="-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31D-E44F-952A-E1C181739159}"/>
                </c:ext>
              </c:extLst>
            </c:dLbl>
            <c:dLbl>
              <c:idx val="1"/>
              <c:tx>
                <c:rich>
                  <a:bodyPr/>
                  <a:lstStyle/>
                  <a:p>
                    <a:r>
                      <a:rPr lang="en-US" b="0" i="0" dirty="0">
                        <a:latin typeface="KingsBureauGrot FiveOne" panose="02000506040000020004" pitchFamily="2" charset="0"/>
                      </a:rPr>
                      <a:t>32%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31D-E44F-952A-E1C181739159}"/>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-0.35</c:v>
                </c:pt>
                <c:pt idx="1">
                  <c:v>-0.32</c:v>
                </c:pt>
              </c:numCache>
            </c:numRef>
          </c:val>
          <c:extLst>
            <c:ext xmlns:c16="http://schemas.microsoft.com/office/drawing/2014/chart" uri="{C3380CC4-5D6E-409C-BE32-E72D297353CC}">
              <c16:uniqueId val="{00000002-631D-E44F-952A-E1C181739159}"/>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0.52</c:v>
                </c:pt>
                <c:pt idx="1">
                  <c:v>0.59</c:v>
                </c:pt>
              </c:numCache>
            </c:numRef>
          </c:val>
          <c:extLst>
            <c:ext xmlns:c16="http://schemas.microsoft.com/office/drawing/2014/chart" uri="{C3380CC4-5D6E-409C-BE32-E72D297353CC}">
              <c16:uniqueId val="{00000003-631D-E44F-952A-E1C181739159}"/>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9"/>
          <c:min val="-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0.1612758246114403"/>
          <c:w val="0.60167974901574806"/>
          <c:h val="0.81350318930411902"/>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Sheet1!$B$2:$B$3</c:f>
              <c:numCache>
                <c:formatCode>0\%</c:formatCode>
                <c:ptCount val="2"/>
                <c:pt idx="0">
                  <c:v>41</c:v>
                </c:pt>
                <c:pt idx="1">
                  <c:v>11</c:v>
                </c:pt>
              </c:numCache>
            </c:numRef>
          </c:val>
          <c:extLst>
            <c:ext xmlns:c16="http://schemas.microsoft.com/office/drawing/2014/chart" uri="{C3380CC4-5D6E-409C-BE32-E72D297353CC}">
              <c16:uniqueId val="{00000000-DCD6-1649-8F5F-110096D4B3A0}"/>
            </c:ext>
          </c:extLst>
        </c:ser>
        <c:ser>
          <c:idx val="0"/>
          <c:order val="1"/>
          <c:tx>
            <c:strRef>
              <c:f>Sheet1!$C$1</c:f>
              <c:strCache>
                <c:ptCount val="1"/>
                <c:pt idx="0">
                  <c:v>Men</c:v>
                </c:pt>
              </c:strCache>
            </c:strRef>
          </c:tx>
          <c:spPr>
            <a:solidFill>
              <a:srgbClr val="43B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Sheet1!$C$2:$C$3</c:f>
              <c:numCache>
                <c:formatCode>0\%</c:formatCode>
                <c:ptCount val="2"/>
                <c:pt idx="0">
                  <c:v>22</c:v>
                </c:pt>
                <c:pt idx="1">
                  <c:v>7</c:v>
                </c:pt>
              </c:numCache>
            </c:numRef>
          </c:val>
          <c:extLst>
            <c:ext xmlns:c16="http://schemas.microsoft.com/office/drawing/2014/chart" uri="{C3380CC4-5D6E-409C-BE32-E72D297353CC}">
              <c16:uniqueId val="{00000001-DCD6-1649-8F5F-110096D4B3A0}"/>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50"/>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0.1612758246114403"/>
          <c:w val="0.60167974901574806"/>
          <c:h val="0.81350318930411902"/>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Sheet1!$B$2:$B$3</c:f>
              <c:numCache>
                <c:formatCode>0\%</c:formatCode>
                <c:ptCount val="2"/>
                <c:pt idx="0">
                  <c:v>39</c:v>
                </c:pt>
                <c:pt idx="1">
                  <c:v>12</c:v>
                </c:pt>
              </c:numCache>
            </c:numRef>
          </c:val>
          <c:extLst>
            <c:ext xmlns:c16="http://schemas.microsoft.com/office/drawing/2014/chart" uri="{C3380CC4-5D6E-409C-BE32-E72D297353CC}">
              <c16:uniqueId val="{00000000-DCD6-1649-8F5F-110096D4B3A0}"/>
            </c:ext>
          </c:extLst>
        </c:ser>
        <c:ser>
          <c:idx val="0"/>
          <c:order val="1"/>
          <c:tx>
            <c:strRef>
              <c:f>Sheet1!$C$1</c:f>
              <c:strCache>
                <c:ptCount val="1"/>
                <c:pt idx="0">
                  <c:v>Men</c:v>
                </c:pt>
              </c:strCache>
            </c:strRef>
          </c:tx>
          <c:spPr>
            <a:solidFill>
              <a:srgbClr val="43B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Sheet1!$C$2:$C$3</c:f>
              <c:numCache>
                <c:formatCode>0\%</c:formatCode>
                <c:ptCount val="2"/>
                <c:pt idx="0">
                  <c:v>29</c:v>
                </c:pt>
                <c:pt idx="1">
                  <c:v>13</c:v>
                </c:pt>
              </c:numCache>
            </c:numRef>
          </c:val>
          <c:extLst>
            <c:ext xmlns:c16="http://schemas.microsoft.com/office/drawing/2014/chart" uri="{C3380CC4-5D6E-409C-BE32-E72D297353CC}">
              <c16:uniqueId val="{00000001-DCD6-1649-8F5F-110096D4B3A0}"/>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50"/>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067691219897685"/>
          <c:y val="9.5008919166739328E-2"/>
          <c:w val="0.60167974901574806"/>
          <c:h val="0.85908603295858554"/>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dLbl>
              <c:idx val="4"/>
              <c:layout>
                <c:manualLayout>
                  <c:x val="-6.7255864737815987E-2"/>
                  <c:y val="9.831484591191787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D7-3E46-8052-2F5FCD3F6286}"/>
                </c:ext>
              </c:extLst>
            </c:dLbl>
            <c:dLbl>
              <c:idx val="5"/>
              <c:layout>
                <c:manualLayout>
                  <c:x val="-2.1107971819534777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89F69"/>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1D7-3E46-8052-2F5FCD3F6286}"/>
                </c:ext>
              </c:extLst>
            </c:dLbl>
            <c:dLbl>
              <c:idx val="6"/>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89F69"/>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9-91D7-3E46-8052-2F5FCD3F628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Unwanted touching</c:v>
                </c:pt>
                <c:pt idx="3">
                  <c:v>Being threatened physically</c:v>
                </c:pt>
                <c:pt idx="4">
                  <c:v>Indecent exposure</c:v>
                </c:pt>
                <c:pt idx="5">
                  <c:v>Being physically attacked</c:v>
                </c:pt>
                <c:pt idx="6">
                  <c:v>Being physically forced into having sex/taking part in sexual activities</c:v>
                </c:pt>
              </c:strCache>
            </c:strRef>
          </c:cat>
          <c:val>
            <c:numRef>
              <c:f>Sheet1!$B$2:$B$8</c:f>
              <c:numCache>
                <c:formatCode>0.0</c:formatCode>
                <c:ptCount val="7"/>
                <c:pt idx="0">
                  <c:v>15.1</c:v>
                </c:pt>
                <c:pt idx="1">
                  <c:v>13.3</c:v>
                </c:pt>
                <c:pt idx="2">
                  <c:v>3.5</c:v>
                </c:pt>
                <c:pt idx="3">
                  <c:v>1.8</c:v>
                </c:pt>
                <c:pt idx="4">
                  <c:v>1.4</c:v>
                </c:pt>
                <c:pt idx="5">
                  <c:v>0.6</c:v>
                </c:pt>
                <c:pt idx="6">
                  <c:v>0.2</c:v>
                </c:pt>
              </c:numCache>
            </c:numRef>
          </c:val>
          <c:extLst>
            <c:ext xmlns:c16="http://schemas.microsoft.com/office/drawing/2014/chart" uri="{C3380CC4-5D6E-409C-BE32-E72D297353CC}">
              <c16:uniqueId val="{00000000-91D7-3E46-8052-2F5FCD3F6286}"/>
            </c:ext>
          </c:extLst>
        </c:ser>
        <c:ser>
          <c:idx val="0"/>
          <c:order val="1"/>
          <c:tx>
            <c:strRef>
              <c:f>Sheet1!$C$1</c:f>
              <c:strCache>
                <c:ptCount val="1"/>
                <c:pt idx="0">
                  <c:v>Men</c:v>
                </c:pt>
              </c:strCache>
            </c:strRef>
          </c:tx>
          <c:spPr>
            <a:solidFill>
              <a:srgbClr val="43BBC4"/>
            </a:solidFill>
            <a:ln>
              <a:noFill/>
            </a:ln>
            <a:effectLst/>
          </c:spPr>
          <c:invertIfNegative val="0"/>
          <c:dLbls>
            <c:dLbl>
              <c:idx val="2"/>
              <c:layout>
                <c:manualLayout>
                  <c:x val="-7.1155145548380504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D7-3E46-8052-2F5FCD3F6286}"/>
                </c:ext>
              </c:extLst>
            </c:dLbl>
            <c:dLbl>
              <c:idx val="4"/>
              <c:layout>
                <c:manualLayout>
                  <c:x val="-3.3549597062046393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1D7-3E46-8052-2F5FCD3F6286}"/>
                </c:ext>
              </c:extLst>
            </c:dLbl>
            <c:dLbl>
              <c:idx val="5"/>
              <c:layout>
                <c:manualLayout>
                  <c:x val="-2.9493645637758675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D7-3E46-8052-2F5FCD3F6286}"/>
                </c:ext>
              </c:extLst>
            </c:dLbl>
            <c:dLbl>
              <c:idx val="6"/>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8-91D7-3E46-8052-2F5FCD3F628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Unwanted touching</c:v>
                </c:pt>
                <c:pt idx="3">
                  <c:v>Being threatened physically</c:v>
                </c:pt>
                <c:pt idx="4">
                  <c:v>Indecent exposure</c:v>
                </c:pt>
                <c:pt idx="5">
                  <c:v>Being physically attacked</c:v>
                </c:pt>
                <c:pt idx="6">
                  <c:v>Being physically forced into having sex/taking part in sexual activities</c:v>
                </c:pt>
              </c:strCache>
            </c:strRef>
          </c:cat>
          <c:val>
            <c:numRef>
              <c:f>Sheet1!$C$2:$C$8</c:f>
              <c:numCache>
                <c:formatCode>0.0</c:formatCode>
                <c:ptCount val="7"/>
                <c:pt idx="0">
                  <c:v>3</c:v>
                </c:pt>
                <c:pt idx="1">
                  <c:v>2.2000000000000002</c:v>
                </c:pt>
                <c:pt idx="2">
                  <c:v>0.5</c:v>
                </c:pt>
                <c:pt idx="3">
                  <c:v>1.9</c:v>
                </c:pt>
                <c:pt idx="4">
                  <c:v>0.4</c:v>
                </c:pt>
                <c:pt idx="5">
                  <c:v>0.7</c:v>
                </c:pt>
                <c:pt idx="6">
                  <c:v>0.4</c:v>
                </c:pt>
              </c:numCache>
            </c:numRef>
          </c:val>
          <c:extLst>
            <c:ext xmlns:c16="http://schemas.microsoft.com/office/drawing/2014/chart" uri="{C3380CC4-5D6E-409C-BE32-E72D297353CC}">
              <c16:uniqueId val="{00000001-91D7-3E46-8052-2F5FCD3F6286}"/>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16"/>
          <c:min val="0"/>
        </c:scaling>
        <c:delete val="1"/>
        <c:axPos val="t"/>
        <c:numFmt formatCode="0.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067691219897685"/>
          <c:y val="9.5008919166739328E-2"/>
          <c:w val="0.60167974901574806"/>
          <c:h val="0.85908603295858554"/>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dLbl>
              <c:idx val="4"/>
              <c:layout>
                <c:manualLayout>
                  <c:x val="-6.1412349923470659E-2"/>
                  <c:y val="9.831484591191787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4D8-2246-BC71-22985DA11FFD}"/>
                </c:ext>
              </c:extLst>
            </c:dLbl>
            <c:dLbl>
              <c:idx val="5"/>
              <c:layout>
                <c:manualLayout>
                  <c:x val="-4.1937571476653359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89F69"/>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4D8-2246-BC71-22985DA11FFD}"/>
                </c:ext>
              </c:extLst>
            </c:dLbl>
            <c:dLbl>
              <c:idx val="6"/>
              <c:tx>
                <c:rich>
                  <a:bodyPr/>
                  <a:lstStyle/>
                  <a:p>
                    <a:r>
                      <a:rPr lang="en-US" b="0" i="0" dirty="0">
                        <a:solidFill>
                          <a:srgbClr val="F89F69"/>
                        </a:solidFill>
                        <a:latin typeface="KingsBureauGrot FiveOne" panose="02000506040000020004" pitchFamily="2" charset="0"/>
                      </a:rPr>
                      <a:t>*</a:t>
                    </a:r>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D8-2246-BC71-22985DA11FF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Indecent exposure</c:v>
                </c:pt>
                <c:pt idx="3">
                  <c:v>Being threatened physically</c:v>
                </c:pt>
                <c:pt idx="4">
                  <c:v>Unwanted touching</c:v>
                </c:pt>
                <c:pt idx="5">
                  <c:v>Being physically attacked</c:v>
                </c:pt>
                <c:pt idx="6">
                  <c:v>Being physically forced into having sex/taking part in sexual activities</c:v>
                </c:pt>
              </c:strCache>
            </c:strRef>
          </c:cat>
          <c:val>
            <c:numRef>
              <c:f>Sheet1!$B$2:$B$8</c:f>
              <c:numCache>
                <c:formatCode>0.0</c:formatCode>
                <c:ptCount val="7"/>
                <c:pt idx="0">
                  <c:v>10.5</c:v>
                </c:pt>
                <c:pt idx="1">
                  <c:v>5</c:v>
                </c:pt>
                <c:pt idx="2">
                  <c:v>2.2999999999999998</c:v>
                </c:pt>
                <c:pt idx="3">
                  <c:v>1.7</c:v>
                </c:pt>
                <c:pt idx="4">
                  <c:v>1.4</c:v>
                </c:pt>
                <c:pt idx="5">
                  <c:v>0.5</c:v>
                </c:pt>
                <c:pt idx="6">
                  <c:v>0</c:v>
                </c:pt>
              </c:numCache>
            </c:numRef>
          </c:val>
          <c:extLst>
            <c:ext xmlns:c16="http://schemas.microsoft.com/office/drawing/2014/chart" uri="{C3380CC4-5D6E-409C-BE32-E72D297353CC}">
              <c16:uniqueId val="{00000000-91D7-3E46-8052-2F5FCD3F6286}"/>
            </c:ext>
          </c:extLst>
        </c:ser>
        <c:ser>
          <c:idx val="0"/>
          <c:order val="1"/>
          <c:tx>
            <c:strRef>
              <c:f>Sheet1!$C$1</c:f>
              <c:strCache>
                <c:ptCount val="1"/>
                <c:pt idx="0">
                  <c:v>Men</c:v>
                </c:pt>
              </c:strCache>
            </c:strRef>
          </c:tx>
          <c:spPr>
            <a:solidFill>
              <a:srgbClr val="43BBC4"/>
            </a:solidFill>
            <a:ln>
              <a:noFill/>
            </a:ln>
            <a:effectLst/>
          </c:spPr>
          <c:invertIfNegative val="0"/>
          <c:dLbls>
            <c:dLbl>
              <c:idx val="4"/>
              <c:layout>
                <c:manualLayout>
                  <c:x val="-1.047047426104269E-2"/>
                  <c:y val="2.1112952395148328E-7"/>
                </c:manualLayout>
              </c:layout>
              <c:tx>
                <c:rich>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fld id="{D04AB3DB-6959-284D-AF8F-F19C89A2A680}" type="VALUE">
                      <a:rPr lang="en-US" b="0" i="0">
                        <a:latin typeface="KingsBureauGrot FiveOne" panose="02000506040000020004" pitchFamily="2" charset="0"/>
                      </a:rPr>
                      <a:pPr>
                        <a:defRPr sz="1200">
                          <a:solidFill>
                            <a:srgbClr val="43BBC4"/>
                          </a:solidFill>
                          <a:latin typeface="KingsBureauGrot FiveOne" panose="02000506040000020004" pitchFamily="2" charset="0"/>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4D8-2246-BC71-22985DA11FFD}"/>
                </c:ext>
              </c:extLst>
            </c:dLbl>
            <c:dLbl>
              <c:idx val="5"/>
              <c:layout>
                <c:manualLayout>
                  <c:x val="-5.4657568881581707E-3"/>
                  <c:y val="4.2225904790296656E-7"/>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628-8046-9B9A-B2E4B2C7B94A}"/>
                </c:ext>
              </c:extLst>
            </c:dLbl>
            <c:dLbl>
              <c:idx val="6"/>
              <c:layout>
                <c:manualLayout>
                  <c:x val="-4.1937571476653359E-3"/>
                  <c:y val="0"/>
                </c:manualLayout>
              </c:layout>
              <c:tx>
                <c:rich>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fld id="{44783DF8-199C-0D41-809F-19EC4E5B0346}" type="VALUE">
                      <a:rPr lang="en-US" b="0" i="0">
                        <a:latin typeface="KingsBureauGrot FiveOne" panose="02000506040000020004" pitchFamily="2" charset="0"/>
                      </a:rPr>
                      <a:pPr>
                        <a:defRPr sz="1200">
                          <a:solidFill>
                            <a:srgbClr val="43BBC4"/>
                          </a:solidFill>
                          <a:latin typeface="KingsBureauGrot FiveOne" panose="02000506040000020004" pitchFamily="2" charset="0"/>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A4D8-2246-BC71-22985DA11FF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Indecent exposure</c:v>
                </c:pt>
                <c:pt idx="3">
                  <c:v>Being threatened physically</c:v>
                </c:pt>
                <c:pt idx="4">
                  <c:v>Unwanted touching</c:v>
                </c:pt>
                <c:pt idx="5">
                  <c:v>Being physically attacked</c:v>
                </c:pt>
                <c:pt idx="6">
                  <c:v>Being physically forced into having sex/taking part in sexual activities</c:v>
                </c:pt>
              </c:strCache>
            </c:strRef>
          </c:cat>
          <c:val>
            <c:numRef>
              <c:f>Sheet1!$C$2:$C$8</c:f>
              <c:numCache>
                <c:formatCode>0.0</c:formatCode>
                <c:ptCount val="7"/>
                <c:pt idx="0">
                  <c:v>4.5999999999999996</c:v>
                </c:pt>
                <c:pt idx="1">
                  <c:v>1.9</c:v>
                </c:pt>
                <c:pt idx="2">
                  <c:v>1.9</c:v>
                </c:pt>
                <c:pt idx="3">
                  <c:v>2.1</c:v>
                </c:pt>
                <c:pt idx="4">
                  <c:v>0.9</c:v>
                </c:pt>
                <c:pt idx="5">
                  <c:v>1</c:v>
                </c:pt>
                <c:pt idx="6">
                  <c:v>0.5</c:v>
                </c:pt>
              </c:numCache>
            </c:numRef>
          </c:val>
          <c:extLst>
            <c:ext xmlns:c16="http://schemas.microsoft.com/office/drawing/2014/chart" uri="{C3380CC4-5D6E-409C-BE32-E72D297353CC}">
              <c16:uniqueId val="{00000001-91D7-3E46-8052-2F5FCD3F6286}"/>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16"/>
          <c:min val="0"/>
        </c:scaling>
        <c:delete val="1"/>
        <c:axPos val="t"/>
        <c:numFmt formatCode="0.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'How good is the city for...'!$A$12</c:f>
              <c:strCache>
                <c:ptCount val="1"/>
                <c:pt idx="0">
                  <c:v>Strongly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for...'!$B$11:$C$11</c:f>
              <c:strCache>
                <c:ptCount val="2"/>
                <c:pt idx="0">
                  <c:v>Paris</c:v>
                </c:pt>
                <c:pt idx="1">
                  <c:v>London</c:v>
                </c:pt>
              </c:strCache>
            </c:strRef>
          </c:cat>
          <c:val>
            <c:numRef>
              <c:f>'How good is the city for...'!$B$12:$C$12</c:f>
              <c:numCache>
                <c:formatCode>0\%</c:formatCode>
                <c:ptCount val="2"/>
                <c:pt idx="0" formatCode="0%">
                  <c:v>0.13</c:v>
                </c:pt>
                <c:pt idx="1">
                  <c:v>9</c:v>
                </c:pt>
              </c:numCache>
            </c:numRef>
          </c:val>
          <c:extLst>
            <c:ext xmlns:c16="http://schemas.microsoft.com/office/drawing/2014/chart" uri="{C3380CC4-5D6E-409C-BE32-E72D297353CC}">
              <c16:uniqueId val="{00000000-BA6F-124B-8A71-FA26231BB379}"/>
            </c:ext>
          </c:extLst>
        </c:ser>
        <c:ser>
          <c:idx val="1"/>
          <c:order val="1"/>
          <c:tx>
            <c:strRef>
              <c:f>'How good is the city for...'!$A$13</c:f>
              <c:strCache>
                <c:ptCount val="1"/>
                <c:pt idx="0">
                  <c:v>Tend to 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for...'!$B$11:$C$11</c:f>
              <c:strCache>
                <c:ptCount val="2"/>
                <c:pt idx="0">
                  <c:v>Paris</c:v>
                </c:pt>
                <c:pt idx="1">
                  <c:v>London</c:v>
                </c:pt>
              </c:strCache>
            </c:strRef>
          </c:cat>
          <c:val>
            <c:numRef>
              <c:f>'How good is the city for...'!$B$13:$C$13</c:f>
              <c:numCache>
                <c:formatCode>0\%</c:formatCode>
                <c:ptCount val="2"/>
                <c:pt idx="0" formatCode="0%">
                  <c:v>0.35</c:v>
                </c:pt>
                <c:pt idx="1">
                  <c:v>27</c:v>
                </c:pt>
              </c:numCache>
            </c:numRef>
          </c:val>
          <c:extLst>
            <c:ext xmlns:c16="http://schemas.microsoft.com/office/drawing/2014/chart" uri="{C3380CC4-5D6E-409C-BE32-E72D297353CC}">
              <c16:uniqueId val="{00000001-BA6F-124B-8A71-FA26231BB379}"/>
            </c:ext>
          </c:extLst>
        </c:ser>
        <c:ser>
          <c:idx val="3"/>
          <c:order val="2"/>
          <c:tx>
            <c:strRef>
              <c:f>'How good is the city for...'!$A$14</c:f>
              <c:strCache>
                <c:ptCount val="1"/>
                <c:pt idx="0">
                  <c:v>Neither agree nor disagree</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for...'!$B$11:$C$11</c:f>
              <c:strCache>
                <c:ptCount val="2"/>
                <c:pt idx="0">
                  <c:v>Paris</c:v>
                </c:pt>
                <c:pt idx="1">
                  <c:v>London</c:v>
                </c:pt>
              </c:strCache>
            </c:strRef>
          </c:cat>
          <c:val>
            <c:numRef>
              <c:f>'How good is the city for...'!$B$14:$C$14</c:f>
              <c:numCache>
                <c:formatCode>0\%</c:formatCode>
                <c:ptCount val="2"/>
                <c:pt idx="0" formatCode="0%">
                  <c:v>0.22</c:v>
                </c:pt>
                <c:pt idx="1">
                  <c:v>27</c:v>
                </c:pt>
              </c:numCache>
            </c:numRef>
          </c:val>
          <c:extLst>
            <c:ext xmlns:c16="http://schemas.microsoft.com/office/drawing/2014/chart" uri="{C3380CC4-5D6E-409C-BE32-E72D297353CC}">
              <c16:uniqueId val="{00000003-BA6F-124B-8A71-FA26231BB379}"/>
            </c:ext>
          </c:extLst>
        </c:ser>
        <c:ser>
          <c:idx val="4"/>
          <c:order val="3"/>
          <c:tx>
            <c:strRef>
              <c:f>'How good is the city for...'!$A$15</c:f>
              <c:strCache>
                <c:ptCount val="1"/>
                <c:pt idx="0">
                  <c:v>Don't know</c:v>
                </c:pt>
              </c:strCache>
            </c:strRef>
          </c:tx>
          <c:spPr>
            <a:noFill/>
            <a:ln>
              <a:noFill/>
            </a:ln>
            <a:effectLst/>
          </c:spPr>
          <c:invertIfNegative val="0"/>
          <c:dLbls>
            <c:delete val="1"/>
          </c:dLbls>
          <c:cat>
            <c:strRef>
              <c:f>'How good is the city for...'!$B$11:$C$11</c:f>
              <c:strCache>
                <c:ptCount val="2"/>
                <c:pt idx="0">
                  <c:v>Paris</c:v>
                </c:pt>
                <c:pt idx="1">
                  <c:v>London</c:v>
                </c:pt>
              </c:strCache>
            </c:strRef>
          </c:cat>
          <c:val>
            <c:numRef>
              <c:f>'How good is the city for...'!$B$15:$C$15</c:f>
              <c:numCache>
                <c:formatCode>0\%</c:formatCode>
                <c:ptCount val="2"/>
                <c:pt idx="0" formatCode="0%">
                  <c:v>0.03</c:v>
                </c:pt>
                <c:pt idx="1">
                  <c:v>3</c:v>
                </c:pt>
              </c:numCache>
            </c:numRef>
          </c:val>
          <c:extLst>
            <c:ext xmlns:c16="http://schemas.microsoft.com/office/drawing/2014/chart" uri="{C3380CC4-5D6E-409C-BE32-E72D297353CC}">
              <c16:uniqueId val="{00000004-BA6F-124B-8A71-FA26231BB379}"/>
            </c:ext>
          </c:extLst>
        </c:ser>
        <c:ser>
          <c:idx val="5"/>
          <c:order val="4"/>
          <c:tx>
            <c:strRef>
              <c:f>'How good is the city for...'!$A$16</c:f>
              <c:strCache>
                <c:ptCount val="1"/>
                <c:pt idx="0">
                  <c:v>Tend to 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for...'!$B$11:$C$11</c:f>
              <c:strCache>
                <c:ptCount val="2"/>
                <c:pt idx="0">
                  <c:v>Paris</c:v>
                </c:pt>
                <c:pt idx="1">
                  <c:v>London</c:v>
                </c:pt>
              </c:strCache>
            </c:strRef>
          </c:cat>
          <c:val>
            <c:numRef>
              <c:f>'How good is the city for...'!$B$16:$C$16</c:f>
              <c:numCache>
                <c:formatCode>0\%</c:formatCode>
                <c:ptCount val="2"/>
                <c:pt idx="0" formatCode="0%">
                  <c:v>0.17</c:v>
                </c:pt>
                <c:pt idx="1">
                  <c:v>24</c:v>
                </c:pt>
              </c:numCache>
            </c:numRef>
          </c:val>
          <c:extLst>
            <c:ext xmlns:c16="http://schemas.microsoft.com/office/drawing/2014/chart" uri="{C3380CC4-5D6E-409C-BE32-E72D297353CC}">
              <c16:uniqueId val="{00000007-BA6F-124B-8A71-FA26231BB379}"/>
            </c:ext>
          </c:extLst>
        </c:ser>
        <c:ser>
          <c:idx val="2"/>
          <c:order val="5"/>
          <c:tx>
            <c:strRef>
              <c:f>'How good is the city for...'!$A$17</c:f>
              <c:strCache>
                <c:ptCount val="1"/>
                <c:pt idx="0">
                  <c:v>Strongly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for...'!$B$11:$C$11</c:f>
              <c:strCache>
                <c:ptCount val="2"/>
                <c:pt idx="0">
                  <c:v>Paris</c:v>
                </c:pt>
                <c:pt idx="1">
                  <c:v>London</c:v>
                </c:pt>
              </c:strCache>
            </c:strRef>
          </c:cat>
          <c:val>
            <c:numRef>
              <c:f>'How good is the city for...'!$B$17:$C$17</c:f>
              <c:numCache>
                <c:formatCode>0\%</c:formatCode>
                <c:ptCount val="2"/>
                <c:pt idx="0" formatCode="0%">
                  <c:v>0.1</c:v>
                </c:pt>
                <c:pt idx="1">
                  <c:v>10</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'How good is the city for...'!$J$12</c:f>
              <c:strCache>
                <c:ptCount val="1"/>
                <c:pt idx="0">
                  <c:v>Strongly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for...'!$K$11:$L$11</c:f>
              <c:strCache>
                <c:ptCount val="2"/>
                <c:pt idx="0">
                  <c:v>Paris</c:v>
                </c:pt>
                <c:pt idx="1">
                  <c:v>London</c:v>
                </c:pt>
              </c:strCache>
            </c:strRef>
          </c:cat>
          <c:val>
            <c:numRef>
              <c:f>'How good is the city for...'!$K$12:$L$12</c:f>
              <c:numCache>
                <c:formatCode>0\%</c:formatCode>
                <c:ptCount val="2"/>
                <c:pt idx="0" formatCode="0%">
                  <c:v>0.12</c:v>
                </c:pt>
                <c:pt idx="1">
                  <c:v>19</c:v>
                </c:pt>
              </c:numCache>
            </c:numRef>
          </c:val>
          <c:extLst>
            <c:ext xmlns:c16="http://schemas.microsoft.com/office/drawing/2014/chart" uri="{C3380CC4-5D6E-409C-BE32-E72D297353CC}">
              <c16:uniqueId val="{00000000-BA6F-124B-8A71-FA26231BB379}"/>
            </c:ext>
          </c:extLst>
        </c:ser>
        <c:ser>
          <c:idx val="1"/>
          <c:order val="1"/>
          <c:tx>
            <c:strRef>
              <c:f>'How good is the city for...'!$J$13</c:f>
              <c:strCache>
                <c:ptCount val="1"/>
                <c:pt idx="0">
                  <c:v>Tend to 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for...'!$K$11:$L$11</c:f>
              <c:strCache>
                <c:ptCount val="2"/>
                <c:pt idx="0">
                  <c:v>Paris</c:v>
                </c:pt>
                <c:pt idx="1">
                  <c:v>London</c:v>
                </c:pt>
              </c:strCache>
            </c:strRef>
          </c:cat>
          <c:val>
            <c:numRef>
              <c:f>'How good is the city for...'!$K$13:$L$13</c:f>
              <c:numCache>
                <c:formatCode>0\%</c:formatCode>
                <c:ptCount val="2"/>
                <c:pt idx="0" formatCode="0%">
                  <c:v>0.36</c:v>
                </c:pt>
                <c:pt idx="1">
                  <c:v>49</c:v>
                </c:pt>
              </c:numCache>
            </c:numRef>
          </c:val>
          <c:extLst>
            <c:ext xmlns:c16="http://schemas.microsoft.com/office/drawing/2014/chart" uri="{C3380CC4-5D6E-409C-BE32-E72D297353CC}">
              <c16:uniqueId val="{00000001-BA6F-124B-8A71-FA26231BB379}"/>
            </c:ext>
          </c:extLst>
        </c:ser>
        <c:ser>
          <c:idx val="3"/>
          <c:order val="2"/>
          <c:tx>
            <c:strRef>
              <c:f>'How good is the city for...'!$J$14</c:f>
              <c:strCache>
                <c:ptCount val="1"/>
                <c:pt idx="0">
                  <c:v>Neither agree nor disagree</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for...'!$K$11:$L$11</c:f>
              <c:strCache>
                <c:ptCount val="2"/>
                <c:pt idx="0">
                  <c:v>Paris</c:v>
                </c:pt>
                <c:pt idx="1">
                  <c:v>London</c:v>
                </c:pt>
              </c:strCache>
            </c:strRef>
          </c:cat>
          <c:val>
            <c:numRef>
              <c:f>'How good is the city for...'!$K$14:$L$14</c:f>
              <c:numCache>
                <c:formatCode>0\%</c:formatCode>
                <c:ptCount val="2"/>
                <c:pt idx="0" formatCode="0%">
                  <c:v>0.26</c:v>
                </c:pt>
                <c:pt idx="1">
                  <c:v>19</c:v>
                </c:pt>
              </c:numCache>
            </c:numRef>
          </c:val>
          <c:extLst>
            <c:ext xmlns:c16="http://schemas.microsoft.com/office/drawing/2014/chart" uri="{C3380CC4-5D6E-409C-BE32-E72D297353CC}">
              <c16:uniqueId val="{00000003-BA6F-124B-8A71-FA26231BB379}"/>
            </c:ext>
          </c:extLst>
        </c:ser>
        <c:ser>
          <c:idx val="4"/>
          <c:order val="3"/>
          <c:tx>
            <c:strRef>
              <c:f>'How good is the city for...'!$J$15</c:f>
              <c:strCache>
                <c:ptCount val="1"/>
                <c:pt idx="0">
                  <c:v>Don't know</c:v>
                </c:pt>
              </c:strCache>
            </c:strRef>
          </c:tx>
          <c:spPr>
            <a:noFill/>
            <a:ln>
              <a:noFill/>
            </a:ln>
            <a:effectLst/>
          </c:spPr>
          <c:invertIfNegative val="0"/>
          <c:dLbls>
            <c:delete val="1"/>
          </c:dLbls>
          <c:cat>
            <c:strRef>
              <c:f>'How good is the city for...'!$K$11:$L$11</c:f>
              <c:strCache>
                <c:ptCount val="2"/>
                <c:pt idx="0">
                  <c:v>Paris</c:v>
                </c:pt>
                <c:pt idx="1">
                  <c:v>London</c:v>
                </c:pt>
              </c:strCache>
            </c:strRef>
          </c:cat>
          <c:val>
            <c:numRef>
              <c:f>'How good is the city for...'!$K$15:$L$15</c:f>
              <c:numCache>
                <c:formatCode>0\%</c:formatCode>
                <c:ptCount val="2"/>
                <c:pt idx="0" formatCode="0%">
                  <c:v>7.0000000000000007E-2</c:v>
                </c:pt>
                <c:pt idx="1">
                  <c:v>5</c:v>
                </c:pt>
              </c:numCache>
            </c:numRef>
          </c:val>
          <c:extLst>
            <c:ext xmlns:c16="http://schemas.microsoft.com/office/drawing/2014/chart" uri="{C3380CC4-5D6E-409C-BE32-E72D297353CC}">
              <c16:uniqueId val="{00000004-BA6F-124B-8A71-FA26231BB379}"/>
            </c:ext>
          </c:extLst>
        </c:ser>
        <c:ser>
          <c:idx val="5"/>
          <c:order val="4"/>
          <c:tx>
            <c:strRef>
              <c:f>'How good is the city for...'!$J$16</c:f>
              <c:strCache>
                <c:ptCount val="1"/>
                <c:pt idx="0">
                  <c:v>Tend to 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for...'!$K$11:$L$11</c:f>
              <c:strCache>
                <c:ptCount val="2"/>
                <c:pt idx="0">
                  <c:v>Paris</c:v>
                </c:pt>
                <c:pt idx="1">
                  <c:v>London</c:v>
                </c:pt>
              </c:strCache>
            </c:strRef>
          </c:cat>
          <c:val>
            <c:numRef>
              <c:f>'How good is the city for...'!$K$16:$L$16</c:f>
              <c:numCache>
                <c:formatCode>0\%</c:formatCode>
                <c:ptCount val="2"/>
                <c:pt idx="0" formatCode="0%">
                  <c:v>0.12</c:v>
                </c:pt>
                <c:pt idx="1">
                  <c:v>6</c:v>
                </c:pt>
              </c:numCache>
            </c:numRef>
          </c:val>
          <c:extLst>
            <c:ext xmlns:c16="http://schemas.microsoft.com/office/drawing/2014/chart" uri="{C3380CC4-5D6E-409C-BE32-E72D297353CC}">
              <c16:uniqueId val="{00000007-BA6F-124B-8A71-FA26231BB379}"/>
            </c:ext>
          </c:extLst>
        </c:ser>
        <c:ser>
          <c:idx val="2"/>
          <c:order val="5"/>
          <c:tx>
            <c:strRef>
              <c:f>'How good is the city for...'!$J$17</c:f>
              <c:strCache>
                <c:ptCount val="1"/>
                <c:pt idx="0">
                  <c:v>Strongly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for...'!$K$11:$L$11</c:f>
              <c:strCache>
                <c:ptCount val="2"/>
                <c:pt idx="0">
                  <c:v>Paris</c:v>
                </c:pt>
                <c:pt idx="1">
                  <c:v>London</c:v>
                </c:pt>
              </c:strCache>
            </c:strRef>
          </c:cat>
          <c:val>
            <c:numRef>
              <c:f>'How good is the city for...'!$K$17:$L$17</c:f>
              <c:numCache>
                <c:formatCode>0\%</c:formatCode>
                <c:ptCount val="2"/>
                <c:pt idx="0" formatCode="0%">
                  <c:v>7.0000000000000007E-2</c:v>
                </c:pt>
                <c:pt idx="1">
                  <c:v>2</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02423720472439"/>
          <c:y val="6.6347656542008804E-2"/>
          <c:w val="0.60178826279527564"/>
          <c:h val="0.90908017965646459"/>
        </c:manualLayout>
      </c:layout>
      <c:barChart>
        <c:barDir val="bar"/>
        <c:grouping val="clustered"/>
        <c:varyColors val="0"/>
        <c:ser>
          <c:idx val="1"/>
          <c:order val="0"/>
          <c:tx>
            <c:strRef>
              <c:f>Sheet1!$B$1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KingsBureauGrot FiveOne" panose="02000506040000020004" pitchFamily="2"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The Covid-19 pandemic</c:v>
                </c:pt>
                <c:pt idx="1">
                  <c:v>Crime and policing</c:v>
                </c:pt>
                <c:pt idx="2">
                  <c:v>Cost of living</c:v>
                </c:pt>
                <c:pt idx="3">
                  <c:v>Housing</c:v>
                </c:pt>
                <c:pt idx="4">
                  <c:v>Homelessness/rough sleeping</c:v>
                </c:pt>
                <c:pt idx="5">
                  <c:v>Air quality and pollution</c:v>
                </c:pt>
                <c:pt idx="6">
                  <c:v>The economy/employment opportunities</c:v>
                </c:pt>
                <c:pt idx="7">
                  <c:v>The impact of Brexit on London</c:v>
                </c:pt>
                <c:pt idx="8">
                  <c:v>Traffic/congestion</c:v>
                </c:pt>
                <c:pt idx="9">
                  <c:v>Healthcare</c:v>
                </c:pt>
                <c:pt idx="10">
                  <c:v>The effects of climate change</c:v>
                </c:pt>
                <c:pt idx="11">
                  <c:v>Cleanliness of streets, parks and public areas</c:v>
                </c:pt>
                <c:pt idx="12">
                  <c:v>Public transport</c:v>
                </c:pt>
                <c:pt idx="13">
                  <c:v>Education and schools</c:v>
                </c:pt>
                <c:pt idx="14">
                  <c:v>Terrorism</c:v>
                </c:pt>
                <c:pt idx="15">
                  <c:v>Relations between different communities in</c:v>
                </c:pt>
                <c:pt idx="16">
                  <c:v>Immigration</c:v>
                </c:pt>
                <c:pt idx="17">
                  <c:v>Public disorder/violent demonstrations</c:v>
                </c:pt>
                <c:pt idx="18">
                  <c:v>Road condition</c:v>
                </c:pt>
                <c:pt idx="19">
                  <c:v>The condition of local amenities</c:v>
                </c:pt>
                <c:pt idx="20">
                  <c:v>Don't know</c:v>
                </c:pt>
                <c:pt idx="21">
                  <c:v>No important issues facing London/Paris currently</c:v>
                </c:pt>
                <c:pt idx="22">
                  <c:v>Other</c:v>
                </c:pt>
              </c:strCache>
            </c:strRef>
          </c:cat>
          <c:val>
            <c:numRef>
              <c:f>Sheet1!$B$2:$B$24</c:f>
              <c:numCache>
                <c:formatCode>0%</c:formatCode>
                <c:ptCount val="23"/>
                <c:pt idx="0">
                  <c:v>0.59</c:v>
                </c:pt>
                <c:pt idx="1">
                  <c:v>0.49</c:v>
                </c:pt>
                <c:pt idx="2">
                  <c:v>0.49</c:v>
                </c:pt>
                <c:pt idx="3">
                  <c:v>0.44</c:v>
                </c:pt>
                <c:pt idx="4">
                  <c:v>0.39</c:v>
                </c:pt>
                <c:pt idx="5">
                  <c:v>0.39</c:v>
                </c:pt>
                <c:pt idx="6">
                  <c:v>0.36</c:v>
                </c:pt>
                <c:pt idx="7">
                  <c:v>0.32</c:v>
                </c:pt>
                <c:pt idx="8">
                  <c:v>0.31</c:v>
                </c:pt>
                <c:pt idx="9">
                  <c:v>0.28000000000000003</c:v>
                </c:pt>
                <c:pt idx="10">
                  <c:v>0.26</c:v>
                </c:pt>
                <c:pt idx="11">
                  <c:v>0.22</c:v>
                </c:pt>
                <c:pt idx="12">
                  <c:v>0.2</c:v>
                </c:pt>
                <c:pt idx="13">
                  <c:v>0.2</c:v>
                </c:pt>
                <c:pt idx="14">
                  <c:v>0.16</c:v>
                </c:pt>
                <c:pt idx="15">
                  <c:v>0.16</c:v>
                </c:pt>
                <c:pt idx="16">
                  <c:v>0.14000000000000001</c:v>
                </c:pt>
                <c:pt idx="17">
                  <c:v>0.14000000000000001</c:v>
                </c:pt>
                <c:pt idx="18">
                  <c:v>0.14000000000000001</c:v>
                </c:pt>
                <c:pt idx="19">
                  <c:v>0.12</c:v>
                </c:pt>
                <c:pt idx="20">
                  <c:v>0.03</c:v>
                </c:pt>
                <c:pt idx="21">
                  <c:v>0.01</c:v>
                </c:pt>
                <c:pt idx="22">
                  <c:v>0.01</c:v>
                </c:pt>
              </c:numCache>
            </c:numRef>
          </c:val>
          <c:extLst>
            <c:ext xmlns:c16="http://schemas.microsoft.com/office/drawing/2014/chart" uri="{C3380CC4-5D6E-409C-BE32-E72D297353CC}">
              <c16:uniqueId val="{00000000-2EA3-E14B-AAA6-B0B1BC2B9C2F}"/>
            </c:ext>
          </c:extLst>
        </c:ser>
        <c:ser>
          <c:idx val="0"/>
          <c:order val="1"/>
          <c:tx>
            <c:strRef>
              <c:f>Sheet1!$C$1</c:f>
              <c:strCache>
                <c:ptCount val="1"/>
                <c:pt idx="0">
                  <c:v>Greater Paris</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2-2EA3-E14B-AAA6-B0B1BC2B9C2F}"/>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2"/>
                    </a:solidFill>
                    <a:latin typeface="KingsBureauGrot FiveOne" panose="02000506040000020004" pitchFamily="2"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The Covid-19 pandemic</c:v>
                </c:pt>
                <c:pt idx="1">
                  <c:v>Crime and policing</c:v>
                </c:pt>
                <c:pt idx="2">
                  <c:v>Cost of living</c:v>
                </c:pt>
                <c:pt idx="3">
                  <c:v>Housing</c:v>
                </c:pt>
                <c:pt idx="4">
                  <c:v>Homelessness/rough sleeping</c:v>
                </c:pt>
                <c:pt idx="5">
                  <c:v>Air quality and pollution</c:v>
                </c:pt>
                <c:pt idx="6">
                  <c:v>The economy/employment opportunities</c:v>
                </c:pt>
                <c:pt idx="7">
                  <c:v>The impact of Brexit on London</c:v>
                </c:pt>
                <c:pt idx="8">
                  <c:v>Traffic/congestion</c:v>
                </c:pt>
                <c:pt idx="9">
                  <c:v>Healthcare</c:v>
                </c:pt>
                <c:pt idx="10">
                  <c:v>The effects of climate change</c:v>
                </c:pt>
                <c:pt idx="11">
                  <c:v>Cleanliness of streets, parks and public areas</c:v>
                </c:pt>
                <c:pt idx="12">
                  <c:v>Public transport</c:v>
                </c:pt>
                <c:pt idx="13">
                  <c:v>Education and schools</c:v>
                </c:pt>
                <c:pt idx="14">
                  <c:v>Terrorism</c:v>
                </c:pt>
                <c:pt idx="15">
                  <c:v>Relations between different communities in</c:v>
                </c:pt>
                <c:pt idx="16">
                  <c:v>Immigration</c:v>
                </c:pt>
                <c:pt idx="17">
                  <c:v>Public disorder/violent demonstrations</c:v>
                </c:pt>
                <c:pt idx="18">
                  <c:v>Road condition</c:v>
                </c:pt>
                <c:pt idx="19">
                  <c:v>The condition of local amenities</c:v>
                </c:pt>
                <c:pt idx="20">
                  <c:v>Don't know</c:v>
                </c:pt>
                <c:pt idx="21">
                  <c:v>No important issues facing London/Paris currently</c:v>
                </c:pt>
                <c:pt idx="22">
                  <c:v>Other</c:v>
                </c:pt>
              </c:strCache>
            </c:strRef>
          </c:cat>
          <c:val>
            <c:numRef>
              <c:f>Sheet1!$C$2:$C$24</c:f>
              <c:numCache>
                <c:formatCode>0%</c:formatCode>
                <c:ptCount val="23"/>
                <c:pt idx="0">
                  <c:v>0.43</c:v>
                </c:pt>
                <c:pt idx="1">
                  <c:v>0.28000000000000003</c:v>
                </c:pt>
                <c:pt idx="2">
                  <c:v>0.27</c:v>
                </c:pt>
                <c:pt idx="3">
                  <c:v>0.36</c:v>
                </c:pt>
                <c:pt idx="4">
                  <c:v>0.2</c:v>
                </c:pt>
                <c:pt idx="5">
                  <c:v>0.3</c:v>
                </c:pt>
                <c:pt idx="6">
                  <c:v>0.18</c:v>
                </c:pt>
                <c:pt idx="7">
                  <c:v>0.02</c:v>
                </c:pt>
                <c:pt idx="8">
                  <c:v>0.22</c:v>
                </c:pt>
                <c:pt idx="9">
                  <c:v>0.18</c:v>
                </c:pt>
                <c:pt idx="10">
                  <c:v>0.17</c:v>
                </c:pt>
                <c:pt idx="11">
                  <c:v>0.31</c:v>
                </c:pt>
                <c:pt idx="12">
                  <c:v>0.15</c:v>
                </c:pt>
                <c:pt idx="13">
                  <c:v>0.18</c:v>
                </c:pt>
                <c:pt idx="14">
                  <c:v>0.15</c:v>
                </c:pt>
                <c:pt idx="15">
                  <c:v>0.1</c:v>
                </c:pt>
                <c:pt idx="16">
                  <c:v>0.21</c:v>
                </c:pt>
                <c:pt idx="17">
                  <c:v>0.16</c:v>
                </c:pt>
                <c:pt idx="18">
                  <c:v>0.13</c:v>
                </c:pt>
                <c:pt idx="19">
                  <c:v>0.1</c:v>
                </c:pt>
                <c:pt idx="20">
                  <c:v>7.0000000000000007E-2</c:v>
                </c:pt>
                <c:pt idx="21">
                  <c:v>0.05</c:v>
                </c:pt>
                <c:pt idx="22">
                  <c:v>0.01</c:v>
                </c:pt>
              </c:numCache>
            </c:numRef>
          </c:val>
          <c:extLst>
            <c:ext xmlns:c16="http://schemas.microsoft.com/office/drawing/2014/chart" uri="{C3380CC4-5D6E-409C-BE32-E72D297353CC}">
              <c16:uniqueId val="{00000004-2EA3-E14B-AAA6-B0B1BC2B9C2F}"/>
            </c:ext>
          </c:extLst>
        </c:ser>
        <c:dLbls>
          <c:showLegendKey val="0"/>
          <c:showVal val="1"/>
          <c:showCatName val="0"/>
          <c:showSerName val="0"/>
          <c:showPercent val="0"/>
          <c:showBubbleSize val="0"/>
        </c:dLbls>
        <c:gapWidth val="84"/>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1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scaling>
        <c:delete val="1"/>
        <c:axPos val="t"/>
        <c:numFmt formatCode="0%" sourceLinked="1"/>
        <c:majorTickMark val="none"/>
        <c:minorTickMark val="none"/>
        <c:tickLblPos val="nextTo"/>
        <c:crossAx val="472996175"/>
        <c:crosses val="autoZero"/>
        <c:crossBetween val="between"/>
      </c:valAx>
      <c:spPr>
        <a:noFill/>
        <a:ln>
          <a:noFill/>
        </a:ln>
        <a:effectLst/>
      </c:spPr>
    </c:plotArea>
    <c:legend>
      <c:legendPos val="t"/>
      <c:layout>
        <c:manualLayout>
          <c:xMode val="edge"/>
          <c:yMode val="edge"/>
          <c:x val="0.36690342027559047"/>
          <c:y val="1.1750607869692065E-2"/>
          <c:w val="0.27244303641732281"/>
          <c:h val="4.944761080482128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'How good is the city for...'!$M$12</c:f>
              <c:strCache>
                <c:ptCount val="1"/>
                <c:pt idx="0">
                  <c:v>Strongly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for...'!$N$11:$O$11</c:f>
              <c:strCache>
                <c:ptCount val="2"/>
                <c:pt idx="0">
                  <c:v>Paris</c:v>
                </c:pt>
                <c:pt idx="1">
                  <c:v>London</c:v>
                </c:pt>
              </c:strCache>
            </c:strRef>
          </c:cat>
          <c:val>
            <c:numRef>
              <c:f>'How good is the city for...'!$N$12:$O$12</c:f>
              <c:numCache>
                <c:formatCode>0\%</c:formatCode>
                <c:ptCount val="2"/>
                <c:pt idx="0" formatCode="0%">
                  <c:v>0.13</c:v>
                </c:pt>
                <c:pt idx="1">
                  <c:v>26</c:v>
                </c:pt>
              </c:numCache>
            </c:numRef>
          </c:val>
          <c:extLst>
            <c:ext xmlns:c16="http://schemas.microsoft.com/office/drawing/2014/chart" uri="{C3380CC4-5D6E-409C-BE32-E72D297353CC}">
              <c16:uniqueId val="{00000000-BA6F-124B-8A71-FA26231BB379}"/>
            </c:ext>
          </c:extLst>
        </c:ser>
        <c:ser>
          <c:idx val="1"/>
          <c:order val="1"/>
          <c:tx>
            <c:strRef>
              <c:f>'How good is the city for...'!$M$13</c:f>
              <c:strCache>
                <c:ptCount val="1"/>
                <c:pt idx="0">
                  <c:v>Tend to 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for...'!$N$11:$O$11</c:f>
              <c:strCache>
                <c:ptCount val="2"/>
                <c:pt idx="0">
                  <c:v>Paris</c:v>
                </c:pt>
                <c:pt idx="1">
                  <c:v>London</c:v>
                </c:pt>
              </c:strCache>
            </c:strRef>
          </c:cat>
          <c:val>
            <c:numRef>
              <c:f>'How good is the city for...'!$N$13:$O$13</c:f>
              <c:numCache>
                <c:formatCode>0\%</c:formatCode>
                <c:ptCount val="2"/>
                <c:pt idx="0" formatCode="0%">
                  <c:v>0.37</c:v>
                </c:pt>
                <c:pt idx="1">
                  <c:v>47</c:v>
                </c:pt>
              </c:numCache>
            </c:numRef>
          </c:val>
          <c:extLst>
            <c:ext xmlns:c16="http://schemas.microsoft.com/office/drawing/2014/chart" uri="{C3380CC4-5D6E-409C-BE32-E72D297353CC}">
              <c16:uniqueId val="{00000001-BA6F-124B-8A71-FA26231BB379}"/>
            </c:ext>
          </c:extLst>
        </c:ser>
        <c:ser>
          <c:idx val="3"/>
          <c:order val="2"/>
          <c:tx>
            <c:strRef>
              <c:f>'How good is the city for...'!$M$14</c:f>
              <c:strCache>
                <c:ptCount val="1"/>
                <c:pt idx="0">
                  <c:v>Neither agree nor disagree</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for...'!$N$11:$O$11</c:f>
              <c:strCache>
                <c:ptCount val="2"/>
                <c:pt idx="0">
                  <c:v>Paris</c:v>
                </c:pt>
                <c:pt idx="1">
                  <c:v>London</c:v>
                </c:pt>
              </c:strCache>
            </c:strRef>
          </c:cat>
          <c:val>
            <c:numRef>
              <c:f>'How good is the city for...'!$N$14:$O$14</c:f>
              <c:numCache>
                <c:formatCode>0\%</c:formatCode>
                <c:ptCount val="2"/>
                <c:pt idx="0" formatCode="0%">
                  <c:v>0.25</c:v>
                </c:pt>
                <c:pt idx="1">
                  <c:v>16</c:v>
                </c:pt>
              </c:numCache>
            </c:numRef>
          </c:val>
          <c:extLst>
            <c:ext xmlns:c16="http://schemas.microsoft.com/office/drawing/2014/chart" uri="{C3380CC4-5D6E-409C-BE32-E72D297353CC}">
              <c16:uniqueId val="{00000003-BA6F-124B-8A71-FA26231BB379}"/>
            </c:ext>
          </c:extLst>
        </c:ser>
        <c:ser>
          <c:idx val="4"/>
          <c:order val="3"/>
          <c:tx>
            <c:strRef>
              <c:f>'How good is the city for...'!$M$15</c:f>
              <c:strCache>
                <c:ptCount val="1"/>
                <c:pt idx="0">
                  <c:v>Don't know</c:v>
                </c:pt>
              </c:strCache>
            </c:strRef>
          </c:tx>
          <c:spPr>
            <a:noFill/>
            <a:ln>
              <a:noFill/>
            </a:ln>
            <a:effectLst/>
          </c:spPr>
          <c:invertIfNegative val="0"/>
          <c:dLbls>
            <c:delete val="1"/>
          </c:dLbls>
          <c:cat>
            <c:strRef>
              <c:f>'How good is the city for...'!$N$11:$O$11</c:f>
              <c:strCache>
                <c:ptCount val="2"/>
                <c:pt idx="0">
                  <c:v>Paris</c:v>
                </c:pt>
                <c:pt idx="1">
                  <c:v>London</c:v>
                </c:pt>
              </c:strCache>
            </c:strRef>
          </c:cat>
          <c:val>
            <c:numRef>
              <c:f>'How good is the city for...'!$N$15:$O$15</c:f>
              <c:numCache>
                <c:formatCode>0\%</c:formatCode>
                <c:ptCount val="2"/>
                <c:pt idx="0" formatCode="0%">
                  <c:v>0.05</c:v>
                </c:pt>
                <c:pt idx="1">
                  <c:v>2</c:v>
                </c:pt>
              </c:numCache>
            </c:numRef>
          </c:val>
          <c:extLst>
            <c:ext xmlns:c16="http://schemas.microsoft.com/office/drawing/2014/chart" uri="{C3380CC4-5D6E-409C-BE32-E72D297353CC}">
              <c16:uniqueId val="{00000004-BA6F-124B-8A71-FA26231BB379}"/>
            </c:ext>
          </c:extLst>
        </c:ser>
        <c:ser>
          <c:idx val="5"/>
          <c:order val="4"/>
          <c:tx>
            <c:strRef>
              <c:f>'How good is the city for...'!$M$16</c:f>
              <c:strCache>
                <c:ptCount val="1"/>
                <c:pt idx="0">
                  <c:v>Tend to 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for...'!$N$11:$O$11</c:f>
              <c:strCache>
                <c:ptCount val="2"/>
                <c:pt idx="0">
                  <c:v>Paris</c:v>
                </c:pt>
                <c:pt idx="1">
                  <c:v>London</c:v>
                </c:pt>
              </c:strCache>
            </c:strRef>
          </c:cat>
          <c:val>
            <c:numRef>
              <c:f>'How good is the city for...'!$N$16:$O$16</c:f>
              <c:numCache>
                <c:formatCode>0\%</c:formatCode>
                <c:ptCount val="2"/>
                <c:pt idx="0" formatCode="0%">
                  <c:v>0.11</c:v>
                </c:pt>
                <c:pt idx="1">
                  <c:v>7</c:v>
                </c:pt>
              </c:numCache>
            </c:numRef>
          </c:val>
          <c:extLst>
            <c:ext xmlns:c16="http://schemas.microsoft.com/office/drawing/2014/chart" uri="{C3380CC4-5D6E-409C-BE32-E72D297353CC}">
              <c16:uniqueId val="{00000007-BA6F-124B-8A71-FA26231BB379}"/>
            </c:ext>
          </c:extLst>
        </c:ser>
        <c:ser>
          <c:idx val="2"/>
          <c:order val="5"/>
          <c:tx>
            <c:strRef>
              <c:f>'How good is the city for...'!$M$17</c:f>
              <c:strCache>
                <c:ptCount val="1"/>
                <c:pt idx="0">
                  <c:v>Strongly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for...'!$N$11:$O$11</c:f>
              <c:strCache>
                <c:ptCount val="2"/>
                <c:pt idx="0">
                  <c:v>Paris</c:v>
                </c:pt>
                <c:pt idx="1">
                  <c:v>London</c:v>
                </c:pt>
              </c:strCache>
            </c:strRef>
          </c:cat>
          <c:val>
            <c:numRef>
              <c:f>'How good is the city for...'!$N$17:$O$17</c:f>
              <c:numCache>
                <c:formatCode>0\%</c:formatCode>
                <c:ptCount val="2"/>
                <c:pt idx="0" formatCode="0%">
                  <c:v>7.0000000000000007E-2</c:v>
                </c:pt>
                <c:pt idx="1">
                  <c:v>2</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'Working arrangements'!$B$1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'Working arrangements'!$A$2:$A$7</c:f>
              <c:strCache>
                <c:ptCount val="6"/>
                <c:pt idx="0">
                  <c:v>I can work from home all the time</c:v>
                </c:pt>
                <c:pt idx="1">
                  <c:v>I can work from home some of the time</c:v>
                </c:pt>
                <c:pt idx="2">
                  <c:v>I cannot work from home at all</c:v>
                </c:pt>
                <c:pt idx="3">
                  <c:v>I am currently on furlough</c:v>
                </c:pt>
                <c:pt idx="4">
                  <c:v>I am not currently in work</c:v>
                </c:pt>
                <c:pt idx="5">
                  <c:v>Prefer not to say</c:v>
                </c:pt>
              </c:strCache>
            </c:strRef>
          </c:cat>
          <c:val>
            <c:numRef>
              <c:f>'Working arrangements'!$B$2:$B$7</c:f>
              <c:numCache>
                <c:formatCode>0%</c:formatCode>
                <c:ptCount val="6"/>
                <c:pt idx="0">
                  <c:v>0.33</c:v>
                </c:pt>
                <c:pt idx="1">
                  <c:v>0.2</c:v>
                </c:pt>
                <c:pt idx="2">
                  <c:v>0.17</c:v>
                </c:pt>
                <c:pt idx="3">
                  <c:v>0.04</c:v>
                </c:pt>
                <c:pt idx="4">
                  <c:v>0.24</c:v>
                </c:pt>
                <c:pt idx="5">
                  <c:v>0.03</c:v>
                </c:pt>
              </c:numCache>
            </c:numRef>
          </c:val>
          <c:extLst>
            <c:ext xmlns:c16="http://schemas.microsoft.com/office/drawing/2014/chart" uri="{C3380CC4-5D6E-409C-BE32-E72D297353CC}">
              <c16:uniqueId val="{00000000-2EA3-E14B-AAA6-B0B1BC2B9C2F}"/>
            </c:ext>
          </c:extLst>
        </c:ser>
        <c:ser>
          <c:idx val="0"/>
          <c:order val="1"/>
          <c:tx>
            <c:strRef>
              <c:f>'Working arrangements'!$C$1</c:f>
              <c:strCache>
                <c:ptCount val="1"/>
                <c:pt idx="0">
                  <c:v>Greater Paris</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2-2EA3-E14B-AAA6-B0B1BC2B9C2F}"/>
              </c:ext>
            </c:extLst>
          </c:dPt>
          <c:dLbls>
            <c:dLbl>
              <c:idx val="2"/>
              <c:layout>
                <c:manualLayout>
                  <c:x val="-6.5230075694328066E-2"/>
                  <c:y val="0"/>
                </c:manualLayout>
              </c:layout>
              <c:tx>
                <c:rich>
                  <a:bodyPr/>
                  <a:lstStyle/>
                  <a:p>
                    <a:fld id="{FE877B04-ACF3-AE48-B8C7-D38C046AAFE4}" type="VALUE">
                      <a:rPr lang="en-US" b="0" i="0">
                        <a:latin typeface="KingsBureauGrot FiveOne" panose="02000506040000020004" pitchFamily="2" charset="0"/>
                      </a:rPr>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EA3-E14B-AAA6-B0B1BC2B9C2F}"/>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'Working arrangements'!$A$2:$A$7</c:f>
              <c:strCache>
                <c:ptCount val="6"/>
                <c:pt idx="0">
                  <c:v>I can work from home all the time</c:v>
                </c:pt>
                <c:pt idx="1">
                  <c:v>I can work from home some of the time</c:v>
                </c:pt>
                <c:pt idx="2">
                  <c:v>I cannot work from home at all</c:v>
                </c:pt>
                <c:pt idx="3">
                  <c:v>I am currently on furlough</c:v>
                </c:pt>
                <c:pt idx="4">
                  <c:v>I am not currently in work</c:v>
                </c:pt>
                <c:pt idx="5">
                  <c:v>Prefer not to say</c:v>
                </c:pt>
              </c:strCache>
            </c:strRef>
          </c:cat>
          <c:val>
            <c:numRef>
              <c:f>'Working arrangements'!$C$2:$C$7</c:f>
              <c:numCache>
                <c:formatCode>0%</c:formatCode>
                <c:ptCount val="6"/>
                <c:pt idx="0">
                  <c:v>0.19</c:v>
                </c:pt>
                <c:pt idx="1">
                  <c:v>0.19</c:v>
                </c:pt>
                <c:pt idx="2">
                  <c:v>0.2</c:v>
                </c:pt>
                <c:pt idx="3">
                  <c:v>0.03</c:v>
                </c:pt>
                <c:pt idx="4">
                  <c:v>0.35</c:v>
                </c:pt>
                <c:pt idx="5">
                  <c:v>0.03</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scaling>
        <c:delete val="1"/>
        <c:axPos val="t"/>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'How good is the city for...'!$D$12</c:f>
              <c:strCache>
                <c:ptCount val="1"/>
                <c:pt idx="0">
                  <c:v>Strongly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for...'!$E$12:$F$12</c:f>
              <c:numCache>
                <c:formatCode>0\%</c:formatCode>
                <c:ptCount val="2"/>
                <c:pt idx="0" formatCode="0%">
                  <c:v>0.05</c:v>
                </c:pt>
                <c:pt idx="1">
                  <c:v>7</c:v>
                </c:pt>
              </c:numCache>
            </c:numRef>
          </c:val>
          <c:extLst>
            <c:ext xmlns:c16="http://schemas.microsoft.com/office/drawing/2014/chart" uri="{C3380CC4-5D6E-409C-BE32-E72D297353CC}">
              <c16:uniqueId val="{00000000-BA6F-124B-8A71-FA26231BB379}"/>
            </c:ext>
          </c:extLst>
        </c:ser>
        <c:ser>
          <c:idx val="1"/>
          <c:order val="1"/>
          <c:tx>
            <c:strRef>
              <c:f>'How good is the city for...'!$D$13</c:f>
              <c:strCache>
                <c:ptCount val="1"/>
                <c:pt idx="0">
                  <c:v>Tend to 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for...'!$E$13:$F$13</c:f>
              <c:numCache>
                <c:formatCode>0\%</c:formatCode>
                <c:ptCount val="2"/>
                <c:pt idx="0" formatCode="0%">
                  <c:v>0.22</c:v>
                </c:pt>
                <c:pt idx="1">
                  <c:v>13</c:v>
                </c:pt>
              </c:numCache>
            </c:numRef>
          </c:val>
          <c:extLst>
            <c:ext xmlns:c16="http://schemas.microsoft.com/office/drawing/2014/chart" uri="{C3380CC4-5D6E-409C-BE32-E72D297353CC}">
              <c16:uniqueId val="{00000001-BA6F-124B-8A71-FA26231BB379}"/>
            </c:ext>
          </c:extLst>
        </c:ser>
        <c:ser>
          <c:idx val="3"/>
          <c:order val="2"/>
          <c:tx>
            <c:strRef>
              <c:f>'How good is the city for...'!$D$14</c:f>
              <c:strCache>
                <c:ptCount val="1"/>
                <c:pt idx="0">
                  <c:v>Neither agree nor disagree</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for...'!$E$14:$F$14</c:f>
              <c:numCache>
                <c:formatCode>0\%</c:formatCode>
                <c:ptCount val="2"/>
                <c:pt idx="0" formatCode="0%">
                  <c:v>0.19</c:v>
                </c:pt>
                <c:pt idx="1">
                  <c:v>14</c:v>
                </c:pt>
              </c:numCache>
            </c:numRef>
          </c:val>
          <c:extLst>
            <c:ext xmlns:c16="http://schemas.microsoft.com/office/drawing/2014/chart" uri="{C3380CC4-5D6E-409C-BE32-E72D297353CC}">
              <c16:uniqueId val="{00000003-BA6F-124B-8A71-FA26231BB379}"/>
            </c:ext>
          </c:extLst>
        </c:ser>
        <c:ser>
          <c:idx val="4"/>
          <c:order val="3"/>
          <c:tx>
            <c:strRef>
              <c:f>'How good is the city for...'!$D$15</c:f>
              <c:strCache>
                <c:ptCount val="1"/>
                <c:pt idx="0">
                  <c:v>Don't know</c:v>
                </c:pt>
              </c:strCache>
            </c:strRef>
          </c:tx>
          <c:spPr>
            <a:noFill/>
            <a:ln>
              <a:noFill/>
            </a:ln>
            <a:effectLst/>
          </c:spPr>
          <c:invertIfNegative val="0"/>
          <c:dLbls>
            <c:delete val="1"/>
          </c:dLbls>
          <c:cat>
            <c:strRef>
              <c:f>'How good is the city for...'!$E$11:$F$11</c:f>
              <c:strCache>
                <c:ptCount val="2"/>
                <c:pt idx="0">
                  <c:v>Paris</c:v>
                </c:pt>
                <c:pt idx="1">
                  <c:v>London</c:v>
                </c:pt>
              </c:strCache>
            </c:strRef>
          </c:cat>
          <c:val>
            <c:numRef>
              <c:f>'How good is the city for...'!$E$15:$F$15</c:f>
              <c:numCache>
                <c:formatCode>0\%</c:formatCode>
                <c:ptCount val="2"/>
                <c:pt idx="0" formatCode="0%">
                  <c:v>0.03</c:v>
                </c:pt>
                <c:pt idx="1">
                  <c:v>2</c:v>
                </c:pt>
              </c:numCache>
            </c:numRef>
          </c:val>
          <c:extLst>
            <c:ext xmlns:c16="http://schemas.microsoft.com/office/drawing/2014/chart" uri="{C3380CC4-5D6E-409C-BE32-E72D297353CC}">
              <c16:uniqueId val="{00000004-BA6F-124B-8A71-FA26231BB379}"/>
            </c:ext>
          </c:extLst>
        </c:ser>
        <c:ser>
          <c:idx val="5"/>
          <c:order val="4"/>
          <c:tx>
            <c:strRef>
              <c:f>'How good is the city for...'!$D$16</c:f>
              <c:strCache>
                <c:ptCount val="1"/>
                <c:pt idx="0">
                  <c:v>Tend to 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for...'!$E$16:$F$16</c:f>
              <c:numCache>
                <c:formatCode>0\%</c:formatCode>
                <c:ptCount val="2"/>
                <c:pt idx="0" formatCode="0%">
                  <c:v>0.28999999999999998</c:v>
                </c:pt>
                <c:pt idx="1">
                  <c:v>25</c:v>
                </c:pt>
              </c:numCache>
            </c:numRef>
          </c:val>
          <c:extLst>
            <c:ext xmlns:c16="http://schemas.microsoft.com/office/drawing/2014/chart" uri="{C3380CC4-5D6E-409C-BE32-E72D297353CC}">
              <c16:uniqueId val="{00000007-BA6F-124B-8A71-FA26231BB379}"/>
            </c:ext>
          </c:extLst>
        </c:ser>
        <c:ser>
          <c:idx val="2"/>
          <c:order val="5"/>
          <c:tx>
            <c:strRef>
              <c:f>'How good is the city for...'!$D$17</c:f>
              <c:strCache>
                <c:ptCount val="1"/>
                <c:pt idx="0">
                  <c:v>Strongly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for...'!$E$17:$F$17</c:f>
              <c:numCache>
                <c:formatCode>0\%</c:formatCode>
                <c:ptCount val="2"/>
                <c:pt idx="0" formatCode="0%">
                  <c:v>0.23</c:v>
                </c:pt>
                <c:pt idx="1">
                  <c:v>40</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'How good is the city for...'!$G$12</c:f>
              <c:strCache>
                <c:ptCount val="1"/>
                <c:pt idx="0">
                  <c:v>Strongly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for...'!$H$12:$I$12</c:f>
              <c:numCache>
                <c:formatCode>0\%</c:formatCode>
                <c:ptCount val="2"/>
                <c:pt idx="0" formatCode="0%">
                  <c:v>0.53</c:v>
                </c:pt>
                <c:pt idx="1">
                  <c:v>71</c:v>
                </c:pt>
              </c:numCache>
            </c:numRef>
          </c:val>
          <c:extLst>
            <c:ext xmlns:c16="http://schemas.microsoft.com/office/drawing/2014/chart" uri="{C3380CC4-5D6E-409C-BE32-E72D297353CC}">
              <c16:uniqueId val="{00000000-BA6F-124B-8A71-FA26231BB379}"/>
            </c:ext>
          </c:extLst>
        </c:ser>
        <c:ser>
          <c:idx val="1"/>
          <c:order val="1"/>
          <c:tx>
            <c:strRef>
              <c:f>'How good is the city for...'!$G$13</c:f>
              <c:strCache>
                <c:ptCount val="1"/>
                <c:pt idx="0">
                  <c:v>Tend to 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for...'!$H$13:$I$13</c:f>
              <c:numCache>
                <c:formatCode>0\%</c:formatCode>
                <c:ptCount val="2"/>
                <c:pt idx="0" formatCode="0%">
                  <c:v>0.24</c:v>
                </c:pt>
                <c:pt idx="1">
                  <c:v>18</c:v>
                </c:pt>
              </c:numCache>
            </c:numRef>
          </c:val>
          <c:extLst>
            <c:ext xmlns:c16="http://schemas.microsoft.com/office/drawing/2014/chart" uri="{C3380CC4-5D6E-409C-BE32-E72D297353CC}">
              <c16:uniqueId val="{00000001-BA6F-124B-8A71-FA26231BB379}"/>
            </c:ext>
          </c:extLst>
        </c:ser>
        <c:ser>
          <c:idx val="3"/>
          <c:order val="2"/>
          <c:tx>
            <c:strRef>
              <c:f>'How good is the city for...'!$G$14</c:f>
              <c:strCache>
                <c:ptCount val="1"/>
                <c:pt idx="0">
                  <c:v>Neither agree nor disagree</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for...'!$H$14:$I$14</c:f>
              <c:numCache>
                <c:formatCode>0\%</c:formatCode>
                <c:ptCount val="2"/>
                <c:pt idx="0" formatCode="0%">
                  <c:v>0.13</c:v>
                </c:pt>
                <c:pt idx="1">
                  <c:v>6</c:v>
                </c:pt>
              </c:numCache>
            </c:numRef>
          </c:val>
          <c:extLst>
            <c:ext xmlns:c16="http://schemas.microsoft.com/office/drawing/2014/chart" uri="{C3380CC4-5D6E-409C-BE32-E72D297353CC}">
              <c16:uniqueId val="{00000003-BA6F-124B-8A71-FA26231BB379}"/>
            </c:ext>
          </c:extLst>
        </c:ser>
        <c:ser>
          <c:idx val="4"/>
          <c:order val="3"/>
          <c:tx>
            <c:strRef>
              <c:f>'How good is the city for...'!$G$15</c:f>
              <c:strCache>
                <c:ptCount val="1"/>
                <c:pt idx="0">
                  <c:v>Don't know</c:v>
                </c:pt>
              </c:strCache>
            </c:strRef>
          </c:tx>
          <c:spPr>
            <a:noFill/>
            <a:ln>
              <a:noFill/>
            </a:ln>
            <a:effectLst/>
          </c:spPr>
          <c:invertIfNegative val="0"/>
          <c:dLbls>
            <c:delete val="1"/>
          </c:dLbls>
          <c:cat>
            <c:strRef>
              <c:f>'How good is the city for...'!$H$11:$I$11</c:f>
              <c:strCache>
                <c:ptCount val="2"/>
                <c:pt idx="0">
                  <c:v>Paris</c:v>
                </c:pt>
                <c:pt idx="1">
                  <c:v>London</c:v>
                </c:pt>
              </c:strCache>
            </c:strRef>
          </c:cat>
          <c:val>
            <c:numRef>
              <c:f>'How good is the city for...'!$H$15:$I$15</c:f>
              <c:numCache>
                <c:formatCode>0\%</c:formatCode>
                <c:ptCount val="2"/>
                <c:pt idx="0" formatCode="0%">
                  <c:v>0.01</c:v>
                </c:pt>
                <c:pt idx="1">
                  <c:v>1</c:v>
                </c:pt>
              </c:numCache>
            </c:numRef>
          </c:val>
          <c:extLst>
            <c:ext xmlns:c16="http://schemas.microsoft.com/office/drawing/2014/chart" uri="{C3380CC4-5D6E-409C-BE32-E72D297353CC}">
              <c16:uniqueId val="{00000004-BA6F-124B-8A71-FA26231BB379}"/>
            </c:ext>
          </c:extLst>
        </c:ser>
        <c:ser>
          <c:idx val="5"/>
          <c:order val="4"/>
          <c:tx>
            <c:strRef>
              <c:f>'How good is the city for...'!$G$16</c:f>
              <c:strCache>
                <c:ptCount val="1"/>
                <c:pt idx="0">
                  <c:v>Tend to 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for...'!$H$16:$I$16</c:f>
              <c:numCache>
                <c:formatCode>0\%</c:formatCode>
                <c:ptCount val="2"/>
                <c:pt idx="0" formatCode="0%">
                  <c:v>0.06</c:v>
                </c:pt>
                <c:pt idx="1">
                  <c:v>3</c:v>
                </c:pt>
              </c:numCache>
            </c:numRef>
          </c:val>
          <c:extLst>
            <c:ext xmlns:c16="http://schemas.microsoft.com/office/drawing/2014/chart" uri="{C3380CC4-5D6E-409C-BE32-E72D297353CC}">
              <c16:uniqueId val="{00000007-BA6F-124B-8A71-FA26231BB379}"/>
            </c:ext>
          </c:extLst>
        </c:ser>
        <c:ser>
          <c:idx val="2"/>
          <c:order val="5"/>
          <c:tx>
            <c:strRef>
              <c:f>'How good is the city for...'!$G$17</c:f>
              <c:strCache>
                <c:ptCount val="1"/>
                <c:pt idx="0">
                  <c:v>Strongly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for...'!$H$17:$I$17</c:f>
              <c:numCache>
                <c:formatCode>0\%</c:formatCode>
                <c:ptCount val="2"/>
                <c:pt idx="0" formatCode="0%">
                  <c:v>0.03</c:v>
                </c:pt>
                <c:pt idx="1">
                  <c:v>1</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London 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01-9147-0D4B-9192-7023F9B73414}"/>
              </c:ext>
            </c:extLst>
          </c:dPt>
          <c:dPt>
            <c:idx val="1"/>
            <c:invertIfNegative val="0"/>
            <c:bubble3D val="0"/>
            <c:spPr>
              <a:solidFill>
                <a:srgbClr val="00B9E1"/>
              </a:solidFill>
              <a:ln>
                <a:noFill/>
              </a:ln>
              <a:effectLst/>
            </c:spPr>
            <c:extLst>
              <c:ext xmlns:c16="http://schemas.microsoft.com/office/drawing/2014/chart" uri="{C3380CC4-5D6E-409C-BE32-E72D297353CC}">
                <c16:uniqueId val="{00000002-9147-0D4B-9192-7023F9B73414}"/>
              </c:ext>
            </c:extLst>
          </c:dPt>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Rich people</c:v>
                </c:pt>
                <c:pt idx="1">
                  <c:v>Young people</c:v>
                </c:pt>
                <c:pt idx="2">
                  <c:v>People like me</c:v>
                </c:pt>
                <c:pt idx="3">
                  <c:v>Families</c:v>
                </c:pt>
                <c:pt idx="4">
                  <c:v>Old people</c:v>
                </c:pt>
                <c:pt idx="5">
                  <c:v>Poor people</c:v>
                </c:pt>
              </c:strCache>
            </c:strRef>
          </c:cat>
          <c:val>
            <c:numRef>
              <c:f>Sheet1!$B$2:$B$7</c:f>
              <c:numCache>
                <c:formatCode>0%</c:formatCode>
                <c:ptCount val="6"/>
                <c:pt idx="0">
                  <c:v>0.84</c:v>
                </c:pt>
                <c:pt idx="1">
                  <c:v>0.64</c:v>
                </c:pt>
                <c:pt idx="2">
                  <c:v>0.59</c:v>
                </c:pt>
                <c:pt idx="3">
                  <c:v>0.43</c:v>
                </c:pt>
                <c:pt idx="4">
                  <c:v>0.31</c:v>
                </c:pt>
                <c:pt idx="5">
                  <c:v>0.14000000000000001</c:v>
                </c:pt>
              </c:numCache>
            </c:numRef>
          </c:val>
          <c:extLst>
            <c:ext xmlns:c16="http://schemas.microsoft.com/office/drawing/2014/chart" uri="{C3380CC4-5D6E-409C-BE32-E72D297353CC}">
              <c16:uniqueId val="{00000000-9147-0D4B-9192-7023F9B73414}"/>
            </c:ext>
          </c:extLst>
        </c:ser>
        <c:ser>
          <c:idx val="1"/>
          <c:order val="1"/>
          <c:tx>
            <c:strRef>
              <c:f>Sheet1!$C$1</c:f>
              <c:strCache>
                <c:ptCount val="1"/>
                <c:pt idx="0">
                  <c:v>London 2019</c:v>
                </c:pt>
              </c:strCache>
            </c:strRef>
          </c:tx>
          <c:spPr>
            <a:solidFill>
              <a:srgbClr val="00B9E1">
                <a:alpha val="50196"/>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Rich people</c:v>
                </c:pt>
                <c:pt idx="1">
                  <c:v>Young people</c:v>
                </c:pt>
                <c:pt idx="2">
                  <c:v>People like me</c:v>
                </c:pt>
                <c:pt idx="3">
                  <c:v>Families</c:v>
                </c:pt>
                <c:pt idx="4">
                  <c:v>Old people</c:v>
                </c:pt>
                <c:pt idx="5">
                  <c:v>Poor people</c:v>
                </c:pt>
              </c:strCache>
            </c:strRef>
          </c:cat>
          <c:val>
            <c:numRef>
              <c:f>Sheet1!$C$2:$C$7</c:f>
              <c:numCache>
                <c:formatCode>0%</c:formatCode>
                <c:ptCount val="6"/>
                <c:pt idx="0">
                  <c:v>0.9</c:v>
                </c:pt>
                <c:pt idx="1">
                  <c:v>0.54</c:v>
                </c:pt>
                <c:pt idx="2">
                  <c:v>0.52</c:v>
                </c:pt>
                <c:pt idx="3">
                  <c:v>0.32</c:v>
                </c:pt>
                <c:pt idx="4">
                  <c:v>0.26</c:v>
                </c:pt>
                <c:pt idx="5">
                  <c:v>0.1</c:v>
                </c:pt>
              </c:numCache>
            </c:numRef>
          </c:val>
          <c:extLst>
            <c:ext xmlns:c16="http://schemas.microsoft.com/office/drawing/2014/chart" uri="{C3380CC4-5D6E-409C-BE32-E72D297353CC}">
              <c16:uniqueId val="{00000007-5BB1-0B4B-B7AD-5A46C4829E46}"/>
            </c:ext>
          </c:extLst>
        </c:ser>
        <c:ser>
          <c:idx val="2"/>
          <c:order val="2"/>
          <c:tx>
            <c:strRef>
              <c:f>Sheet1!$D$1</c:f>
              <c:strCache>
                <c:ptCount val="1"/>
                <c:pt idx="0">
                  <c:v>Greater Paris 2021</c:v>
                </c:pt>
              </c:strCache>
            </c:strRef>
          </c:tx>
          <c:spPr>
            <a:solidFill>
              <a:srgbClr val="50149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Rich people</c:v>
                </c:pt>
                <c:pt idx="1">
                  <c:v>Young people</c:v>
                </c:pt>
                <c:pt idx="2">
                  <c:v>People like me</c:v>
                </c:pt>
                <c:pt idx="3">
                  <c:v>Families</c:v>
                </c:pt>
                <c:pt idx="4">
                  <c:v>Old people</c:v>
                </c:pt>
                <c:pt idx="5">
                  <c:v>Poor people</c:v>
                </c:pt>
              </c:strCache>
            </c:strRef>
          </c:cat>
          <c:val>
            <c:numRef>
              <c:f>Sheet1!$D$2:$D$7</c:f>
              <c:numCache>
                <c:formatCode>0%</c:formatCode>
                <c:ptCount val="6"/>
                <c:pt idx="0">
                  <c:v>0.63</c:v>
                </c:pt>
                <c:pt idx="1">
                  <c:v>0.55000000000000004</c:v>
                </c:pt>
                <c:pt idx="2">
                  <c:v>0.56000000000000005</c:v>
                </c:pt>
                <c:pt idx="3">
                  <c:v>0.53</c:v>
                </c:pt>
                <c:pt idx="4">
                  <c:v>0.5</c:v>
                </c:pt>
                <c:pt idx="5">
                  <c:v>0.34</c:v>
                </c:pt>
              </c:numCache>
            </c:numRef>
          </c:val>
          <c:extLst>
            <c:ext xmlns:c16="http://schemas.microsoft.com/office/drawing/2014/chart" uri="{C3380CC4-5D6E-409C-BE32-E72D297353CC}">
              <c16:uniqueId val="{00000005-4207-A540-92FF-AEA7C9AD6ABF}"/>
            </c:ext>
          </c:extLst>
        </c:ser>
        <c:ser>
          <c:idx val="3"/>
          <c:order val="3"/>
          <c:tx>
            <c:strRef>
              <c:f>Sheet1!$E$1</c:f>
              <c:strCache>
                <c:ptCount val="1"/>
                <c:pt idx="0">
                  <c:v>Greater Paris 2019</c:v>
                </c:pt>
              </c:strCache>
            </c:strRef>
          </c:tx>
          <c:spPr>
            <a:solidFill>
              <a:srgbClr val="501491">
                <a:alpha val="50196"/>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Rich people</c:v>
                </c:pt>
                <c:pt idx="1">
                  <c:v>Young people</c:v>
                </c:pt>
                <c:pt idx="2">
                  <c:v>People like me</c:v>
                </c:pt>
                <c:pt idx="3">
                  <c:v>Families</c:v>
                </c:pt>
                <c:pt idx="4">
                  <c:v>Old people</c:v>
                </c:pt>
                <c:pt idx="5">
                  <c:v>Poor people</c:v>
                </c:pt>
              </c:strCache>
            </c:strRef>
          </c:cat>
          <c:val>
            <c:numRef>
              <c:f>Sheet1!$E$2:$E$7</c:f>
              <c:numCache>
                <c:formatCode>0%</c:formatCode>
                <c:ptCount val="6"/>
                <c:pt idx="0">
                  <c:v>0.63</c:v>
                </c:pt>
                <c:pt idx="1">
                  <c:v>0.47</c:v>
                </c:pt>
                <c:pt idx="2">
                  <c:v>0.5</c:v>
                </c:pt>
                <c:pt idx="3">
                  <c:v>0.48</c:v>
                </c:pt>
                <c:pt idx="4">
                  <c:v>0.47</c:v>
                </c:pt>
                <c:pt idx="5">
                  <c:v>0.17</c:v>
                </c:pt>
              </c:numCache>
            </c:numRef>
          </c:val>
          <c:extLst>
            <c:ext xmlns:c16="http://schemas.microsoft.com/office/drawing/2014/chart" uri="{C3380CC4-5D6E-409C-BE32-E72D297353CC}">
              <c16:uniqueId val="{00000006-4207-A540-92FF-AEA7C9AD6ABF}"/>
            </c:ext>
          </c:extLst>
        </c:ser>
        <c:dLbls>
          <c:showLegendKey val="0"/>
          <c:showVal val="0"/>
          <c:showCatName val="0"/>
          <c:showSerName val="0"/>
          <c:showPercent val="0"/>
          <c:showBubbleSize val="0"/>
        </c:dLbls>
        <c:gapWidth val="56"/>
        <c:axId val="568128272"/>
        <c:axId val="567724432"/>
      </c:barChart>
      <c:catAx>
        <c:axId val="568128272"/>
        <c:scaling>
          <c:orientation val="maxMin"/>
        </c:scaling>
        <c:delete val="0"/>
        <c:axPos val="l"/>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1400" b="0" i="0" u="none" strike="noStrike" kern="1200" baseline="0">
                <a:solidFill>
                  <a:schemeClr val="accent1"/>
                </a:solidFill>
                <a:latin typeface="+mn-lt"/>
                <a:ea typeface="+mn-ea"/>
                <a:cs typeface="+mn-cs"/>
              </a:defRPr>
            </a:pPr>
            <a:endParaRPr lang="en-US"/>
          </a:p>
        </c:txPr>
        <c:crossAx val="567724432"/>
        <c:crosses val="autoZero"/>
        <c:auto val="1"/>
        <c:lblAlgn val="ctr"/>
        <c:lblOffset val="100"/>
        <c:noMultiLvlLbl val="0"/>
      </c:catAx>
      <c:valAx>
        <c:axId val="567724432"/>
        <c:scaling>
          <c:orientation val="minMax"/>
        </c:scaling>
        <c:delete val="1"/>
        <c:axPos val="t"/>
        <c:numFmt formatCode="0%" sourceLinked="1"/>
        <c:majorTickMark val="none"/>
        <c:minorTickMark val="none"/>
        <c:tickLblPos val="nextTo"/>
        <c:crossAx val="568128272"/>
        <c:crosses val="autoZero"/>
        <c:crossBetween val="between"/>
      </c:valAx>
      <c:spPr>
        <a:noFill/>
        <a:ln w="25400">
          <a:noFill/>
        </a:ln>
        <a:effectLst/>
      </c:spPr>
    </c:plotArea>
    <c:legend>
      <c:legendPos val="t"/>
      <c:layout>
        <c:manualLayout>
          <c:xMode val="edge"/>
          <c:yMode val="edge"/>
          <c:x val="8.4632010134776822E-2"/>
          <c:y val="2.3924057881903316E-2"/>
          <c:w val="0.82552174818057522"/>
          <c:h val="5.191821965826649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accent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sz="1400">
          <a:solidFill>
            <a:schemeClr val="accent1"/>
          </a:solidFill>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'Economic recovery'!$A$22</c:f>
              <c:strCache>
                <c:ptCount val="1"/>
                <c:pt idx="0">
                  <c:v>Very likely</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'Economic recovery'!$B$21:$C$21</c:f>
              <c:strCache>
                <c:ptCount val="2"/>
                <c:pt idx="0">
                  <c:v>All Paris</c:v>
                </c:pt>
                <c:pt idx="1">
                  <c:v>All London</c:v>
                </c:pt>
              </c:strCache>
            </c:strRef>
          </c:cat>
          <c:val>
            <c:numRef>
              <c:f>'Economic recovery'!$B$22:$C$22</c:f>
              <c:numCache>
                <c:formatCode>0\%</c:formatCode>
                <c:ptCount val="2"/>
                <c:pt idx="0">
                  <c:v>18</c:v>
                </c:pt>
                <c:pt idx="1">
                  <c:v>21</c:v>
                </c:pt>
              </c:numCache>
            </c:numRef>
          </c:val>
          <c:extLst>
            <c:ext xmlns:c16="http://schemas.microsoft.com/office/drawing/2014/chart" uri="{C3380CC4-5D6E-409C-BE32-E72D297353CC}">
              <c16:uniqueId val="{00000000-BA6F-124B-8A71-FA26231BB379}"/>
            </c:ext>
          </c:extLst>
        </c:ser>
        <c:ser>
          <c:idx val="1"/>
          <c:order val="1"/>
          <c:tx>
            <c:strRef>
              <c:f>'Economic recovery'!$A$23</c:f>
              <c:strCache>
                <c:ptCount val="1"/>
                <c:pt idx="0">
                  <c:v>Fairly likely</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'Economic recovery'!$B$21:$C$21</c:f>
              <c:strCache>
                <c:ptCount val="2"/>
                <c:pt idx="0">
                  <c:v>All Paris</c:v>
                </c:pt>
                <c:pt idx="1">
                  <c:v>All London</c:v>
                </c:pt>
              </c:strCache>
            </c:strRef>
          </c:cat>
          <c:val>
            <c:numRef>
              <c:f>'Economic recovery'!$B$23:$C$23</c:f>
              <c:numCache>
                <c:formatCode>0\%</c:formatCode>
                <c:ptCount val="2"/>
                <c:pt idx="0">
                  <c:v>40</c:v>
                </c:pt>
                <c:pt idx="1">
                  <c:v>45</c:v>
                </c:pt>
              </c:numCache>
            </c:numRef>
          </c:val>
          <c:extLst>
            <c:ext xmlns:c16="http://schemas.microsoft.com/office/drawing/2014/chart" uri="{C3380CC4-5D6E-409C-BE32-E72D297353CC}">
              <c16:uniqueId val="{00000001-BA6F-124B-8A71-FA26231BB379}"/>
            </c:ext>
          </c:extLst>
        </c:ser>
        <c:ser>
          <c:idx val="3"/>
          <c:order val="2"/>
          <c:tx>
            <c:strRef>
              <c:f>'Economic recovery'!$A$24</c:f>
              <c:strCache>
                <c:ptCount val="1"/>
                <c:pt idx="0">
                  <c:v>Neither likely nor unlikely</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'Economic recovery'!$B$21:$C$21</c:f>
              <c:strCache>
                <c:ptCount val="2"/>
                <c:pt idx="0">
                  <c:v>All Paris</c:v>
                </c:pt>
                <c:pt idx="1">
                  <c:v>All London</c:v>
                </c:pt>
              </c:strCache>
            </c:strRef>
          </c:cat>
          <c:val>
            <c:numRef>
              <c:f>'Economic recovery'!$B$24:$C$24</c:f>
              <c:numCache>
                <c:formatCode>0\%</c:formatCode>
                <c:ptCount val="2"/>
                <c:pt idx="0">
                  <c:v>22</c:v>
                </c:pt>
                <c:pt idx="1">
                  <c:v>20</c:v>
                </c:pt>
              </c:numCache>
            </c:numRef>
          </c:val>
          <c:extLst>
            <c:ext xmlns:c16="http://schemas.microsoft.com/office/drawing/2014/chart" uri="{C3380CC4-5D6E-409C-BE32-E72D297353CC}">
              <c16:uniqueId val="{00000003-BA6F-124B-8A71-FA26231BB379}"/>
            </c:ext>
          </c:extLst>
        </c:ser>
        <c:ser>
          <c:idx val="4"/>
          <c:order val="3"/>
          <c:tx>
            <c:strRef>
              <c:f>'Economic recovery'!$A$25</c:f>
              <c:strCache>
                <c:ptCount val="1"/>
                <c:pt idx="0">
                  <c:v>Don't know</c:v>
                </c:pt>
              </c:strCache>
            </c:strRef>
          </c:tx>
          <c:spPr>
            <a:noFill/>
            <a:ln>
              <a:noFill/>
            </a:ln>
            <a:effectLst/>
          </c:spPr>
          <c:invertIfNegative val="0"/>
          <c:dLbls>
            <c:delete val="1"/>
          </c:dLbls>
          <c:cat>
            <c:strRef>
              <c:f>'Economic recovery'!$B$21:$C$21</c:f>
              <c:strCache>
                <c:ptCount val="2"/>
                <c:pt idx="0">
                  <c:v>All Paris</c:v>
                </c:pt>
                <c:pt idx="1">
                  <c:v>All London</c:v>
                </c:pt>
              </c:strCache>
            </c:strRef>
          </c:cat>
          <c:val>
            <c:numRef>
              <c:f>'Economic recovery'!$B$25:$C$25</c:f>
              <c:numCache>
                <c:formatCode>0\%</c:formatCode>
                <c:ptCount val="2"/>
                <c:pt idx="0">
                  <c:v>7</c:v>
                </c:pt>
                <c:pt idx="1">
                  <c:v>4</c:v>
                </c:pt>
              </c:numCache>
            </c:numRef>
          </c:val>
          <c:extLst>
            <c:ext xmlns:c16="http://schemas.microsoft.com/office/drawing/2014/chart" uri="{C3380CC4-5D6E-409C-BE32-E72D297353CC}">
              <c16:uniqueId val="{00000004-BA6F-124B-8A71-FA26231BB379}"/>
            </c:ext>
          </c:extLst>
        </c:ser>
        <c:ser>
          <c:idx val="5"/>
          <c:order val="4"/>
          <c:tx>
            <c:strRef>
              <c:f>'Economic recovery'!$A$26</c:f>
              <c:strCache>
                <c:ptCount val="1"/>
                <c:pt idx="0">
                  <c:v>Fairly unlikely </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'Economic recovery'!$B$21:$C$21</c:f>
              <c:strCache>
                <c:ptCount val="2"/>
                <c:pt idx="0">
                  <c:v>All Paris</c:v>
                </c:pt>
                <c:pt idx="1">
                  <c:v>All London</c:v>
                </c:pt>
              </c:strCache>
            </c:strRef>
          </c:cat>
          <c:val>
            <c:numRef>
              <c:f>'Economic recovery'!$B$26:$C$26</c:f>
              <c:numCache>
                <c:formatCode>0\%</c:formatCode>
                <c:ptCount val="2"/>
                <c:pt idx="0">
                  <c:v>9</c:v>
                </c:pt>
                <c:pt idx="1">
                  <c:v>7</c:v>
                </c:pt>
              </c:numCache>
            </c:numRef>
          </c:val>
          <c:extLst>
            <c:ext xmlns:c16="http://schemas.microsoft.com/office/drawing/2014/chart" uri="{C3380CC4-5D6E-409C-BE32-E72D297353CC}">
              <c16:uniqueId val="{00000007-BA6F-124B-8A71-FA26231BB379}"/>
            </c:ext>
          </c:extLst>
        </c:ser>
        <c:ser>
          <c:idx val="2"/>
          <c:order val="5"/>
          <c:tx>
            <c:strRef>
              <c:f>'Economic recovery'!$A$27</c:f>
              <c:strCache>
                <c:ptCount val="1"/>
                <c:pt idx="0">
                  <c:v>Very unlikely</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'Economic recovery'!$B$21:$C$21</c:f>
              <c:strCache>
                <c:ptCount val="2"/>
                <c:pt idx="0">
                  <c:v>All Paris</c:v>
                </c:pt>
                <c:pt idx="1">
                  <c:v>All London</c:v>
                </c:pt>
              </c:strCache>
            </c:strRef>
          </c:cat>
          <c:val>
            <c:numRef>
              <c:f>'Economic recovery'!$B$27:$C$27</c:f>
              <c:numCache>
                <c:formatCode>0\%</c:formatCode>
                <c:ptCount val="2"/>
                <c:pt idx="0">
                  <c:v>4</c:v>
                </c:pt>
                <c:pt idx="1">
                  <c:v>3</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5126599409448817"/>
          <c:y val="0.11835330184933153"/>
          <c:w val="0.52060900590551185"/>
          <c:h val="0.87024226304216323"/>
        </c:manualLayout>
      </c:layout>
      <c:barChart>
        <c:barDir val="bar"/>
        <c:grouping val="clustered"/>
        <c:varyColors val="0"/>
        <c:ser>
          <c:idx val="1"/>
          <c:order val="0"/>
          <c:tx>
            <c:strRef>
              <c:f>Sheet1!$B$1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16-24 years</c:v>
                </c:pt>
                <c:pt idx="1">
                  <c:v>25-34 years</c:v>
                </c:pt>
                <c:pt idx="2">
                  <c:v>35-44 years</c:v>
                </c:pt>
                <c:pt idx="3">
                  <c:v>45-54 years</c:v>
                </c:pt>
                <c:pt idx="4">
                  <c:v>55+ years</c:v>
                </c:pt>
                <c:pt idx="5">
                  <c:v>University degree</c:v>
                </c:pt>
                <c:pt idx="6">
                  <c:v>Primary/secondary qualification</c:v>
                </c:pt>
              </c:strCache>
            </c:strRef>
          </c:cat>
          <c:val>
            <c:numRef>
              <c:f>Sheet1!$B$2:$B$8</c:f>
              <c:numCache>
                <c:formatCode>0\%</c:formatCode>
                <c:ptCount val="7"/>
                <c:pt idx="0">
                  <c:v>53</c:v>
                </c:pt>
                <c:pt idx="1">
                  <c:v>64</c:v>
                </c:pt>
                <c:pt idx="2">
                  <c:v>73</c:v>
                </c:pt>
                <c:pt idx="3">
                  <c:v>62</c:v>
                </c:pt>
                <c:pt idx="4">
                  <c:v>71</c:v>
                </c:pt>
                <c:pt idx="5">
                  <c:v>70</c:v>
                </c:pt>
                <c:pt idx="6">
                  <c:v>58</c:v>
                </c:pt>
              </c:numCache>
            </c:numRef>
          </c:val>
          <c:extLst>
            <c:ext xmlns:c16="http://schemas.microsoft.com/office/drawing/2014/chart" uri="{C3380CC4-5D6E-409C-BE32-E72D297353CC}">
              <c16:uniqueId val="{00000000-07E1-B24B-BBE0-E4CC732F9745}"/>
            </c:ext>
          </c:extLst>
        </c:ser>
        <c:ser>
          <c:idx val="0"/>
          <c:order val="1"/>
          <c:tx>
            <c:strRef>
              <c:f>Sheet1!$C$1</c:f>
              <c:strCache>
                <c:ptCount val="1"/>
                <c:pt idx="0">
                  <c:v>Greater Paris</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16-24 years</c:v>
                </c:pt>
                <c:pt idx="1">
                  <c:v>25-34 years</c:v>
                </c:pt>
                <c:pt idx="2">
                  <c:v>35-44 years</c:v>
                </c:pt>
                <c:pt idx="3">
                  <c:v>45-54 years</c:v>
                </c:pt>
                <c:pt idx="4">
                  <c:v>55+ years</c:v>
                </c:pt>
                <c:pt idx="5">
                  <c:v>University degree</c:v>
                </c:pt>
                <c:pt idx="6">
                  <c:v>Primary/secondary qualification</c:v>
                </c:pt>
              </c:strCache>
            </c:strRef>
          </c:cat>
          <c:val>
            <c:numRef>
              <c:f>Sheet1!$C$2:$C$8</c:f>
              <c:numCache>
                <c:formatCode>0\%</c:formatCode>
                <c:ptCount val="7"/>
                <c:pt idx="0">
                  <c:v>51</c:v>
                </c:pt>
                <c:pt idx="1">
                  <c:v>49</c:v>
                </c:pt>
                <c:pt idx="2">
                  <c:v>57</c:v>
                </c:pt>
                <c:pt idx="3">
                  <c:v>59</c:v>
                </c:pt>
                <c:pt idx="4">
                  <c:v>65</c:v>
                </c:pt>
                <c:pt idx="5">
                  <c:v>62</c:v>
                </c:pt>
                <c:pt idx="6">
                  <c:v>47</c:v>
                </c:pt>
              </c:numCache>
            </c:numRef>
          </c:val>
          <c:extLst>
            <c:ext xmlns:c16="http://schemas.microsoft.com/office/drawing/2014/chart" uri="{C3380CC4-5D6E-409C-BE32-E72D297353CC}">
              <c16:uniqueId val="{00000003-07E1-B24B-BBE0-E4CC732F9745}"/>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75"/>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4751759350393702"/>
          <c:y val="4.2654028436018961E-2"/>
          <c:w val="0.295589812992126"/>
          <c:h val="4.760645206520071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userShapes r:id="rId5"/>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Sheet1!$C$1</c:f>
              <c:strCache>
                <c:ptCount val="1"/>
                <c:pt idx="0">
                  <c:v>Greater Paris</c:v>
                </c:pt>
              </c:strCache>
            </c:strRef>
          </c:tx>
          <c:spPr>
            <a:solidFill>
              <a:srgbClr val="501491"/>
            </a:solidFill>
            <a:ln>
              <a:noFill/>
            </a:ln>
            <a:effectLst/>
          </c:spPr>
          <c:invertIfNegative val="0"/>
          <c:dLbls>
            <c:dLbl>
              <c:idx val="1"/>
              <c:layout>
                <c:manualLayout>
                  <c:x val="-8.5906074444359437E-4"/>
                  <c:y val="0"/>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2"/>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952-0C41-BE28-0683D04E3F2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None of these</c:v>
                </c:pt>
                <c:pt idx="2">
                  <c:v>Never fully recover from the economic 
and social impact of the coronavirus pandemic</c:v>
                </c:pt>
                <c:pt idx="3">
                  <c:v>Recover slowly from the economic and 
social impact of the coronavirus pandemic</c:v>
                </c:pt>
                <c:pt idx="4">
                  <c:v>Bounce back quickly from the economic 
and social impact of the coronavirus pandemic</c:v>
                </c:pt>
              </c:strCache>
            </c:strRef>
          </c:cat>
          <c:val>
            <c:numRef>
              <c:f>Sheet1!$C$2:$C$6</c:f>
              <c:numCache>
                <c:formatCode>0%</c:formatCode>
                <c:ptCount val="5"/>
                <c:pt idx="0">
                  <c:v>0.08</c:v>
                </c:pt>
                <c:pt idx="1">
                  <c:v>0.02</c:v>
                </c:pt>
                <c:pt idx="2">
                  <c:v>0.16</c:v>
                </c:pt>
                <c:pt idx="3">
                  <c:v>0.57999999999999996</c:v>
                </c:pt>
                <c:pt idx="4">
                  <c:v>0.17</c:v>
                </c:pt>
              </c:numCache>
            </c:numRef>
          </c:val>
          <c:extLst>
            <c:ext xmlns:c16="http://schemas.microsoft.com/office/drawing/2014/chart" uri="{C3380CC4-5D6E-409C-BE32-E72D297353CC}">
              <c16:uniqueId val="{00000000-2EA3-E14B-AAA6-B0B1BC2B9C2F}"/>
            </c:ext>
          </c:extLst>
        </c:ser>
        <c:ser>
          <c:idx val="0"/>
          <c:order val="1"/>
          <c:tx>
            <c:strRef>
              <c:f>Sheet1!$B$1</c:f>
              <c:strCache>
                <c:ptCount val="1"/>
                <c:pt idx="0">
                  <c:v>London</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02-2EA3-E14B-AAA6-B0B1BC2B9C2F}"/>
              </c:ext>
            </c:extLst>
          </c:dPt>
          <c:dLbls>
            <c:dLbl>
              <c:idx val="1"/>
              <c:layout>
                <c:manualLayout>
                  <c:x val="-2.8964845879890311E-3"/>
                  <c:y val="0"/>
                </c:manualLayout>
              </c:layout>
              <c:spPr>
                <a:noFill/>
                <a:ln>
                  <a:noFill/>
                </a:ln>
                <a:effectLst/>
              </c:spPr>
              <c:txPr>
                <a:bodyPr rot="0" spcFirstLastPara="1" vertOverflow="ellipsis" vert="horz" wrap="square" anchor="ctr" anchorCtr="1"/>
                <a:lstStyle/>
                <a:p>
                  <a:pPr>
                    <a:defRPr sz="1400" b="0" i="0" u="none" strike="noStrike" kern="1200" baseline="0">
                      <a:solidFill>
                        <a:schemeClr val="accent3"/>
                      </a:solidFill>
                      <a:latin typeface="KingsBureauGrot FiveOne" panose="02000506040000020004" pitchFamily="2"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952-0C41-BE28-0683D04E3F2A}"/>
                </c:ext>
              </c:extLst>
            </c:dLbl>
            <c:dLbl>
              <c:idx val="2"/>
              <c:layout>
                <c:manualLayout>
                  <c:x val="-5.294674206537558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A3-E14B-AAA6-B0B1BC2B9C2F}"/>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None of these</c:v>
                </c:pt>
                <c:pt idx="2">
                  <c:v>Never fully recover from the economic 
and social impact of the coronavirus pandemic</c:v>
                </c:pt>
                <c:pt idx="3">
                  <c:v>Recover slowly from the economic and 
social impact of the coronavirus pandemic</c:v>
                </c:pt>
                <c:pt idx="4">
                  <c:v>Bounce back quickly from the economic 
and social impact of the coronavirus pandemic</c:v>
                </c:pt>
              </c:strCache>
            </c:strRef>
          </c:cat>
          <c:val>
            <c:numRef>
              <c:f>Sheet1!$B$2:$B$6</c:f>
              <c:numCache>
                <c:formatCode>0%</c:formatCode>
                <c:ptCount val="5"/>
                <c:pt idx="0">
                  <c:v>0.06</c:v>
                </c:pt>
                <c:pt idx="1">
                  <c:v>0.01</c:v>
                </c:pt>
                <c:pt idx="2">
                  <c:v>0.11</c:v>
                </c:pt>
                <c:pt idx="3">
                  <c:v>0.56999999999999995</c:v>
                </c:pt>
                <c:pt idx="4">
                  <c:v>0.25</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0.60000000000000009"/>
        </c:scaling>
        <c:delete val="1"/>
        <c:axPos val="b"/>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33%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-0.36</c:v>
                </c:pt>
                <c:pt idx="1">
                  <c:v>-0.33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0.15</c:v>
                </c:pt>
                <c:pt idx="1">
                  <c:v>0.23</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46%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C7A-8E4F-A0FB-3C458E240244}"/>
                </c:ext>
              </c:extLst>
            </c:dLbl>
            <c:dLbl>
              <c:idx val="1"/>
              <c:tx>
                <c:rich>
                  <a:bodyPr/>
                  <a:lstStyle/>
                  <a:p>
                    <a:r>
                      <a:rPr lang="en-US" b="0" i="0" dirty="0">
                        <a:latin typeface="KingsBureauGrot FiveOne" panose="02000506040000020004" pitchFamily="2" charset="0"/>
                      </a:rPr>
                      <a:t>50%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C7A-8E4F-A0FB-3C458E240244}"/>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-0.46</c:v>
                </c:pt>
                <c:pt idx="1">
                  <c:v>-0.5</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0.1</c:v>
                </c:pt>
                <c:pt idx="1">
                  <c:v>0.09</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Sheet1!$B$2:$B$3</c:f>
              <c:numCache>
                <c:formatCode>0%</c:formatCode>
                <c:ptCount val="2"/>
                <c:pt idx="0">
                  <c:v>0.16</c:v>
                </c:pt>
                <c:pt idx="1">
                  <c:v>0.19</c:v>
                </c:pt>
              </c:numCache>
            </c:numRef>
          </c:val>
          <c:extLst>
            <c:ext xmlns:c16="http://schemas.microsoft.com/office/drawing/2014/chart" uri="{C3380CC4-5D6E-409C-BE32-E72D297353CC}">
              <c16:uniqueId val="{00000000-BA6F-124B-8A71-FA26231BB379}"/>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Sheet1!$C$2:$C$3</c:f>
              <c:numCache>
                <c:formatCode>0%</c:formatCode>
                <c:ptCount val="2"/>
                <c:pt idx="0">
                  <c:v>0.47</c:v>
                </c:pt>
                <c:pt idx="1">
                  <c:v>0.44</c:v>
                </c:pt>
              </c:numCache>
            </c:numRef>
          </c:val>
          <c:extLst>
            <c:ext xmlns:c16="http://schemas.microsoft.com/office/drawing/2014/chart" uri="{C3380CC4-5D6E-409C-BE32-E72D297353CC}">
              <c16:uniqueId val="{00000001-BA6F-124B-8A71-FA26231BB379}"/>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Sheet1!$D$2:$D$3</c:f>
              <c:numCache>
                <c:formatCode>0%</c:formatCode>
                <c:ptCount val="2"/>
                <c:pt idx="0">
                  <c:v>0.19</c:v>
                </c:pt>
                <c:pt idx="1">
                  <c:v>0.21</c:v>
                </c:pt>
              </c:numCache>
            </c:numRef>
          </c:val>
          <c:extLst>
            <c:ext xmlns:c16="http://schemas.microsoft.com/office/drawing/2014/chart" uri="{C3380CC4-5D6E-409C-BE32-E72D297353CC}">
              <c16:uniqueId val="{00000003-BA6F-124B-8A71-FA26231BB379}"/>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2019</c:v>
                </c:pt>
                <c:pt idx="1">
                  <c:v>2021</c:v>
                </c:pt>
              </c:strCache>
            </c:strRef>
          </c:cat>
          <c:val>
            <c:numRef>
              <c:f>Sheet1!$E$2:$E$3</c:f>
              <c:numCache>
                <c:formatCode>0%</c:formatCode>
                <c:ptCount val="2"/>
                <c:pt idx="0">
                  <c:v>0</c:v>
                </c:pt>
                <c:pt idx="1">
                  <c:v>0.01</c:v>
                </c:pt>
              </c:numCache>
            </c:numRef>
          </c:val>
          <c:extLst>
            <c:ext xmlns:c16="http://schemas.microsoft.com/office/drawing/2014/chart" uri="{C3380CC4-5D6E-409C-BE32-E72D297353CC}">
              <c16:uniqueId val="{00000004-BA6F-124B-8A71-FA26231BB379}"/>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Sheet1!$F$2:$F$3</c:f>
              <c:numCache>
                <c:formatCode>0%</c:formatCode>
                <c:ptCount val="2"/>
                <c:pt idx="0">
                  <c:v>0.13</c:v>
                </c:pt>
                <c:pt idx="1">
                  <c:v>0.11</c:v>
                </c:pt>
              </c:numCache>
            </c:numRef>
          </c:val>
          <c:extLst>
            <c:ext xmlns:c16="http://schemas.microsoft.com/office/drawing/2014/chart" uri="{C3380CC4-5D6E-409C-BE32-E72D297353CC}">
              <c16:uniqueId val="{00000007-BA6F-124B-8A71-FA26231BB379}"/>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Sheet1!$G$2:$G$3</c:f>
              <c:numCache>
                <c:formatCode>0%</c:formatCode>
                <c:ptCount val="2"/>
                <c:pt idx="0">
                  <c:v>0.04</c:v>
                </c:pt>
                <c:pt idx="1">
                  <c:v>0.04</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out"/>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18%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-0.18</c:v>
                </c:pt>
                <c:pt idx="1">
                  <c:v>-0.23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0.31</c:v>
                </c:pt>
                <c:pt idx="1">
                  <c:v>0.2</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-0.33</c:v>
                </c:pt>
                <c:pt idx="1">
                  <c:v>-0.3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0.22</c:v>
                </c:pt>
                <c:pt idx="1">
                  <c:v>0.25</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-0.22</c:v>
                </c:pt>
                <c:pt idx="1">
                  <c:v>-0.21</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0.34</c:v>
                </c:pt>
                <c:pt idx="1">
                  <c:v>0.3</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20%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-0.2</c:v>
                </c:pt>
                <c:pt idx="1">
                  <c:v>-0.2</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0.28999999999999998</c:v>
                </c:pt>
                <c:pt idx="1">
                  <c:v>0.26</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c:v>
                </c:pt>
                <c:pt idx="1">
                  <c:v>-0.26</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0.21</c:v>
                </c:pt>
                <c:pt idx="1">
                  <c:v>0.19</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Paris</c:v>
                </c:pt>
              </c:strCache>
            </c:strRef>
          </c:cat>
          <c:val>
            <c:numRef>
              <c:f>Sheet1!$B$2</c:f>
              <c:numCache>
                <c:formatCode>0%</c:formatCode>
                <c:ptCount val="1"/>
                <c:pt idx="0">
                  <c:v>-0.3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Paris</c:v>
                </c:pt>
              </c:strCache>
            </c:strRef>
          </c:cat>
          <c:val>
            <c:numRef>
              <c:f>Sheet1!$C$2</c:f>
              <c:numCache>
                <c:formatCode>0%</c:formatCode>
                <c:ptCount val="1"/>
                <c:pt idx="0">
                  <c:v>0.36</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5000000000000013"/>
          <c:min val="-0.65000000000000013"/>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0E7F-D442-BF83-A2F6CB51C7B5}"/>
                </c:ext>
              </c:extLst>
            </c:dLbl>
            <c:dLbl>
              <c:idx val="1"/>
              <c:tx>
                <c:rich>
                  <a:bodyPr/>
                  <a:lstStyle/>
                  <a:p>
                    <a:r>
                      <a:rPr lang="en-US" b="0" i="0" dirty="0">
                        <a:latin typeface="KingsBureauGrot FiveOne" panose="02000506040000020004" pitchFamily="2" charset="0"/>
                      </a:rPr>
                      <a:t>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0E7F-D442-BF83-A2F6CB51C7B5}"/>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-0.21</c:v>
                </c:pt>
                <c:pt idx="1">
                  <c:v>-0.3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0.49</c:v>
                </c:pt>
                <c:pt idx="1">
                  <c:v>0.38</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5000000000000013"/>
          <c:min val="-0.65000000000000013"/>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13%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-0.13</c:v>
                </c:pt>
                <c:pt idx="1">
                  <c:v>-0.2</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0.56999999999999995</c:v>
                </c:pt>
                <c:pt idx="1">
                  <c:v>0.46</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5000000000000013"/>
          <c:min val="-0.65000000000000013"/>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63%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61%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-0.63</c:v>
                </c:pt>
                <c:pt idx="1">
                  <c:v>-0.61</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0.15</c:v>
                </c:pt>
                <c:pt idx="1">
                  <c:v>0.17</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5000000000000013"/>
          <c:min val="-0.65000000000000013"/>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18%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34%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-0.18</c:v>
                </c:pt>
                <c:pt idx="1">
                  <c:v>-0.34</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0.51</c:v>
                </c:pt>
                <c:pt idx="1">
                  <c:v>0.33</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5000000000000013"/>
          <c:min val="-0.65000000000000013"/>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Sheet1!$B$2:$B$3</c:f>
              <c:numCache>
                <c:formatCode>0%</c:formatCode>
                <c:ptCount val="2"/>
                <c:pt idx="0">
                  <c:v>0.08</c:v>
                </c:pt>
                <c:pt idx="1">
                  <c:v>0.11</c:v>
                </c:pt>
              </c:numCache>
            </c:numRef>
          </c:val>
          <c:extLst>
            <c:ext xmlns:c16="http://schemas.microsoft.com/office/drawing/2014/chart" uri="{C3380CC4-5D6E-409C-BE32-E72D297353CC}">
              <c16:uniqueId val="{00000000-BA6F-124B-8A71-FA26231BB379}"/>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Sheet1!$C$2:$C$3</c:f>
              <c:numCache>
                <c:formatCode>0%</c:formatCode>
                <c:ptCount val="2"/>
                <c:pt idx="0">
                  <c:v>0.45</c:v>
                </c:pt>
                <c:pt idx="1">
                  <c:v>0.47</c:v>
                </c:pt>
              </c:numCache>
            </c:numRef>
          </c:val>
          <c:extLst>
            <c:ext xmlns:c16="http://schemas.microsoft.com/office/drawing/2014/chart" uri="{C3380CC4-5D6E-409C-BE32-E72D297353CC}">
              <c16:uniqueId val="{00000001-BA6F-124B-8A71-FA26231BB379}"/>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Sheet1!$D$2:$D$3</c:f>
              <c:numCache>
                <c:formatCode>0%</c:formatCode>
                <c:ptCount val="2"/>
                <c:pt idx="0">
                  <c:v>0.22</c:v>
                </c:pt>
                <c:pt idx="1">
                  <c:v>0.2</c:v>
                </c:pt>
              </c:numCache>
            </c:numRef>
          </c:val>
          <c:extLst>
            <c:ext xmlns:c16="http://schemas.microsoft.com/office/drawing/2014/chart" uri="{C3380CC4-5D6E-409C-BE32-E72D297353CC}">
              <c16:uniqueId val="{00000003-BA6F-124B-8A71-FA26231BB379}"/>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2019</c:v>
                </c:pt>
                <c:pt idx="1">
                  <c:v>2021</c:v>
                </c:pt>
              </c:strCache>
            </c:strRef>
          </c:cat>
          <c:val>
            <c:numRef>
              <c:f>Sheet1!$E$2:$E$3</c:f>
              <c:numCache>
                <c:formatCode>0%</c:formatCode>
                <c:ptCount val="2"/>
                <c:pt idx="0">
                  <c:v>0.01</c:v>
                </c:pt>
                <c:pt idx="1">
                  <c:v>0.02</c:v>
                </c:pt>
              </c:numCache>
            </c:numRef>
          </c:val>
          <c:extLst>
            <c:ext xmlns:c16="http://schemas.microsoft.com/office/drawing/2014/chart" uri="{C3380CC4-5D6E-409C-BE32-E72D297353CC}">
              <c16:uniqueId val="{00000004-BA6F-124B-8A71-FA26231BB379}"/>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Sheet1!$F$2:$F$3</c:f>
              <c:numCache>
                <c:formatCode>0%</c:formatCode>
                <c:ptCount val="2"/>
                <c:pt idx="0">
                  <c:v>0.17</c:v>
                </c:pt>
                <c:pt idx="1">
                  <c:v>0.14000000000000001</c:v>
                </c:pt>
              </c:numCache>
            </c:numRef>
          </c:val>
          <c:extLst>
            <c:ext xmlns:c16="http://schemas.microsoft.com/office/drawing/2014/chart" uri="{C3380CC4-5D6E-409C-BE32-E72D297353CC}">
              <c16:uniqueId val="{00000007-BA6F-124B-8A71-FA26231BB379}"/>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Sheet1!$G$2:$G$3</c:f>
              <c:numCache>
                <c:formatCode>0%</c:formatCode>
                <c:ptCount val="2"/>
                <c:pt idx="0">
                  <c:v>7.0000000000000007E-2</c:v>
                </c:pt>
                <c:pt idx="1">
                  <c:v>0.05</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47%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41%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-0.47</c:v>
                </c:pt>
                <c:pt idx="1">
                  <c:v>-0.41</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0.22</c:v>
                </c:pt>
                <c:pt idx="1">
                  <c:v>0.3</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5000000000000013"/>
          <c:min val="-0.65000000000000013"/>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dLbls>
          <c:showLegendKey val="0"/>
          <c:showVal val="0"/>
          <c:showCatName val="0"/>
          <c:showSerName val="0"/>
          <c:showPercent val="0"/>
          <c:showBubbleSize val="0"/>
        </c:dLbls>
        <c:gapWidth val="14"/>
        <c:axId val="568128272"/>
        <c:axId val="567724432"/>
      </c:barChart>
      <c:catAx>
        <c:axId val="568128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200" b="0" i="0" u="none" strike="noStrike" kern="1200" baseline="0">
                <a:solidFill>
                  <a:schemeClr val="bg1">
                    <a:lumMod val="10000"/>
                  </a:schemeClr>
                </a:solidFill>
                <a:latin typeface="Arial" panose="020B0604020202020204" pitchFamily="34" charset="0"/>
                <a:ea typeface="+mn-ea"/>
                <a:cs typeface="Arial" panose="020B0604020202020204" pitchFamily="34" charset="0"/>
              </a:defRPr>
            </a:pPr>
            <a:endParaRPr lang="en-US"/>
          </a:p>
        </c:txPr>
        <c:crossAx val="567724432"/>
        <c:crosses val="autoZero"/>
        <c:auto val="1"/>
        <c:lblAlgn val="ctr"/>
        <c:lblOffset val="100"/>
        <c:noMultiLvlLbl val="0"/>
      </c:catAx>
      <c:valAx>
        <c:axId val="567724432"/>
        <c:scaling>
          <c:orientation val="minMax"/>
        </c:scaling>
        <c:delete val="1"/>
        <c:axPos val="l"/>
        <c:numFmt formatCode="0%" sourceLinked="1"/>
        <c:majorTickMark val="none"/>
        <c:minorTickMark val="none"/>
        <c:tickLblPos val="nextTo"/>
        <c:crossAx val="568128272"/>
        <c:crosses val="autoZero"/>
        <c:crossBetween val="between"/>
      </c:valAx>
      <c:spPr>
        <a:noFill/>
        <a:ln w="25400">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Sheet1!$B$2:$B$3</c:f>
              <c:numCache>
                <c:formatCode>0%</c:formatCode>
                <c:ptCount val="2"/>
                <c:pt idx="0">
                  <c:v>0.08</c:v>
                </c:pt>
                <c:pt idx="1">
                  <c:v>0.1</c:v>
                </c:pt>
              </c:numCache>
            </c:numRef>
          </c:val>
          <c:extLst>
            <c:ext xmlns:c16="http://schemas.microsoft.com/office/drawing/2014/chart" uri="{C3380CC4-5D6E-409C-BE32-E72D297353CC}">
              <c16:uniqueId val="{00000000-64F0-6C44-8C05-1AB819FC915C}"/>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Sheet1!$C$2:$C$3</c:f>
              <c:numCache>
                <c:formatCode>0%</c:formatCode>
                <c:ptCount val="2"/>
                <c:pt idx="0">
                  <c:v>0.23</c:v>
                </c:pt>
                <c:pt idx="1">
                  <c:v>0.27</c:v>
                </c:pt>
              </c:numCache>
            </c:numRef>
          </c:val>
          <c:extLst>
            <c:ext xmlns:c16="http://schemas.microsoft.com/office/drawing/2014/chart" uri="{C3380CC4-5D6E-409C-BE32-E72D297353CC}">
              <c16:uniqueId val="{00000001-64F0-6C44-8C05-1AB819FC915C}"/>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Sheet1!$D$2:$D$3</c:f>
              <c:numCache>
                <c:formatCode>0%</c:formatCode>
                <c:ptCount val="2"/>
                <c:pt idx="0">
                  <c:v>0.35</c:v>
                </c:pt>
                <c:pt idx="1">
                  <c:v>0.37</c:v>
                </c:pt>
              </c:numCache>
            </c:numRef>
          </c:val>
          <c:extLst>
            <c:ext xmlns:c16="http://schemas.microsoft.com/office/drawing/2014/chart" uri="{C3380CC4-5D6E-409C-BE32-E72D297353CC}">
              <c16:uniqueId val="{00000002-64F0-6C44-8C05-1AB819FC915C}"/>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2019</c:v>
                </c:pt>
                <c:pt idx="1">
                  <c:v>2021</c:v>
                </c:pt>
              </c:strCache>
            </c:strRef>
          </c:cat>
          <c:val>
            <c:numRef>
              <c:f>Sheet1!$E$2:$E$3</c:f>
              <c:numCache>
                <c:formatCode>0%</c:formatCode>
                <c:ptCount val="2"/>
                <c:pt idx="0">
                  <c:v>0.05</c:v>
                </c:pt>
                <c:pt idx="1">
                  <c:v>0.05</c:v>
                </c:pt>
              </c:numCache>
            </c:numRef>
          </c:val>
          <c:extLst>
            <c:ext xmlns:c16="http://schemas.microsoft.com/office/drawing/2014/chart" uri="{C3380CC4-5D6E-409C-BE32-E72D297353CC}">
              <c16:uniqueId val="{00000003-64F0-6C44-8C05-1AB819FC915C}"/>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4F0-6C44-8C05-1AB819FC915C}"/>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Sheet1!$F$2:$F$3</c:f>
              <c:numCache>
                <c:formatCode>0%</c:formatCode>
                <c:ptCount val="2"/>
                <c:pt idx="0">
                  <c:v>0.23</c:v>
                </c:pt>
                <c:pt idx="1">
                  <c:v>0.16</c:v>
                </c:pt>
              </c:numCache>
            </c:numRef>
          </c:val>
          <c:extLst>
            <c:ext xmlns:c16="http://schemas.microsoft.com/office/drawing/2014/chart" uri="{C3380CC4-5D6E-409C-BE32-E72D297353CC}">
              <c16:uniqueId val="{00000006-64F0-6C44-8C05-1AB819FC915C}"/>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Sheet1!$G$2:$G$3</c:f>
              <c:numCache>
                <c:formatCode>0%</c:formatCode>
                <c:ptCount val="2"/>
                <c:pt idx="0">
                  <c:v>0.06</c:v>
                </c:pt>
                <c:pt idx="1">
                  <c:v>0.05</c:v>
                </c:pt>
              </c:numCache>
            </c:numRef>
          </c:val>
          <c:extLst>
            <c:ext xmlns:c16="http://schemas.microsoft.com/office/drawing/2014/chart" uri="{C3380CC4-5D6E-409C-BE32-E72D297353CC}">
              <c16:uniqueId val="{00000007-64F0-6C44-8C05-1AB819FC915C}"/>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Sheet1!$B$2:$B$3</c:f>
              <c:numCache>
                <c:formatCode>0%</c:formatCode>
                <c:ptCount val="2"/>
                <c:pt idx="0">
                  <c:v>7.0000000000000007E-2</c:v>
                </c:pt>
                <c:pt idx="1">
                  <c:v>0.11</c:v>
                </c:pt>
              </c:numCache>
            </c:numRef>
          </c:val>
          <c:extLst>
            <c:ext xmlns:c16="http://schemas.microsoft.com/office/drawing/2014/chart" uri="{C3380CC4-5D6E-409C-BE32-E72D297353CC}">
              <c16:uniqueId val="{00000000-007D-C44B-AE52-285B84B458F0}"/>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Sheet1!$C$2:$C$3</c:f>
              <c:numCache>
                <c:formatCode>0%</c:formatCode>
                <c:ptCount val="2"/>
                <c:pt idx="0">
                  <c:v>0.22</c:v>
                </c:pt>
                <c:pt idx="1">
                  <c:v>0.26</c:v>
                </c:pt>
              </c:numCache>
            </c:numRef>
          </c:val>
          <c:extLst>
            <c:ext xmlns:c16="http://schemas.microsoft.com/office/drawing/2014/chart" uri="{C3380CC4-5D6E-409C-BE32-E72D297353CC}">
              <c16:uniqueId val="{00000001-007D-C44B-AE52-285B84B458F0}"/>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Sheet1!$D$2:$D$3</c:f>
              <c:numCache>
                <c:formatCode>0%</c:formatCode>
                <c:ptCount val="2"/>
                <c:pt idx="0">
                  <c:v>0.26</c:v>
                </c:pt>
                <c:pt idx="1">
                  <c:v>0.32</c:v>
                </c:pt>
              </c:numCache>
            </c:numRef>
          </c:val>
          <c:extLst>
            <c:ext xmlns:c16="http://schemas.microsoft.com/office/drawing/2014/chart" uri="{C3380CC4-5D6E-409C-BE32-E72D297353CC}">
              <c16:uniqueId val="{00000002-007D-C44B-AE52-285B84B458F0}"/>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2019</c:v>
                </c:pt>
                <c:pt idx="1">
                  <c:v>2021</c:v>
                </c:pt>
              </c:strCache>
            </c:strRef>
          </c:cat>
          <c:val>
            <c:numRef>
              <c:f>Sheet1!$E$2:$E$3</c:f>
              <c:numCache>
                <c:formatCode>0%</c:formatCode>
                <c:ptCount val="2"/>
                <c:pt idx="0">
                  <c:v>0.03</c:v>
                </c:pt>
                <c:pt idx="1">
                  <c:v>0.06</c:v>
                </c:pt>
              </c:numCache>
            </c:numRef>
          </c:val>
          <c:extLst>
            <c:ext xmlns:c16="http://schemas.microsoft.com/office/drawing/2014/chart" uri="{C3380CC4-5D6E-409C-BE32-E72D297353CC}">
              <c16:uniqueId val="{00000003-007D-C44B-AE52-285B84B458F0}"/>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007D-C44B-AE52-285B84B458F0}"/>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Sheet1!$F$2:$F$3</c:f>
              <c:numCache>
                <c:formatCode>0%</c:formatCode>
                <c:ptCount val="2"/>
                <c:pt idx="0">
                  <c:v>0.28000000000000003</c:v>
                </c:pt>
                <c:pt idx="1">
                  <c:v>0.19</c:v>
                </c:pt>
              </c:numCache>
            </c:numRef>
          </c:val>
          <c:extLst>
            <c:ext xmlns:c16="http://schemas.microsoft.com/office/drawing/2014/chart" uri="{C3380CC4-5D6E-409C-BE32-E72D297353CC}">
              <c16:uniqueId val="{00000006-007D-C44B-AE52-285B84B458F0}"/>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Sheet1!$G$2:$G$3</c:f>
              <c:numCache>
                <c:formatCode>0%</c:formatCode>
                <c:ptCount val="2"/>
                <c:pt idx="0">
                  <c:v>0.13</c:v>
                </c:pt>
                <c:pt idx="1">
                  <c:v>7.0000000000000007E-2</c:v>
                </c:pt>
              </c:numCache>
            </c:numRef>
          </c:val>
          <c:extLst>
            <c:ext xmlns:c16="http://schemas.microsoft.com/office/drawing/2014/chart" uri="{C3380CC4-5D6E-409C-BE32-E72D297353CC}">
              <c16:uniqueId val="{00000007-007D-C44B-AE52-285B84B458F0}"/>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dLbls>
          <c:showLegendKey val="0"/>
          <c:showVal val="0"/>
          <c:showCatName val="0"/>
          <c:showSerName val="0"/>
          <c:showPercent val="0"/>
          <c:showBubbleSize val="0"/>
        </c:dLbls>
        <c:gapWidth val="14"/>
        <c:axId val="568128272"/>
        <c:axId val="567724432"/>
      </c:barChart>
      <c:catAx>
        <c:axId val="568128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200" b="0" i="0" u="none" strike="noStrike" kern="1200" baseline="0">
                <a:solidFill>
                  <a:schemeClr val="bg1">
                    <a:lumMod val="10000"/>
                  </a:schemeClr>
                </a:solidFill>
                <a:latin typeface="Arial" panose="020B0604020202020204" pitchFamily="34" charset="0"/>
                <a:ea typeface="+mn-ea"/>
                <a:cs typeface="Arial" panose="020B0604020202020204" pitchFamily="34" charset="0"/>
              </a:defRPr>
            </a:pPr>
            <a:endParaRPr lang="en-US"/>
          </a:p>
        </c:txPr>
        <c:crossAx val="567724432"/>
        <c:crosses val="autoZero"/>
        <c:auto val="1"/>
        <c:lblAlgn val="ctr"/>
        <c:lblOffset val="100"/>
        <c:noMultiLvlLbl val="0"/>
      </c:catAx>
      <c:valAx>
        <c:axId val="567724432"/>
        <c:scaling>
          <c:orientation val="minMax"/>
        </c:scaling>
        <c:delete val="1"/>
        <c:axPos val="l"/>
        <c:numFmt formatCode="0%" sourceLinked="1"/>
        <c:majorTickMark val="none"/>
        <c:minorTickMark val="none"/>
        <c:tickLblPos val="nextTo"/>
        <c:crossAx val="568128272"/>
        <c:crosses val="autoZero"/>
        <c:crossBetween val="between"/>
      </c:valAx>
      <c:spPr>
        <a:noFill/>
        <a:ln w="25400">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5126599409448817"/>
          <c:y val="0.11835330184933153"/>
          <c:w val="0.52060900590551185"/>
          <c:h val="0.87024226304216323"/>
        </c:manualLayout>
      </c:layout>
      <c:barChart>
        <c:barDir val="bar"/>
        <c:grouping val="clustered"/>
        <c:varyColors val="0"/>
        <c:ser>
          <c:idx val="1"/>
          <c:order val="0"/>
          <c:tx>
            <c:strRef>
              <c:f>Sheet1!$B$1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18-24 years</c:v>
                </c:pt>
                <c:pt idx="1">
                  <c:v>25-34 years</c:v>
                </c:pt>
                <c:pt idx="2">
                  <c:v>35-44 years</c:v>
                </c:pt>
                <c:pt idx="3">
                  <c:v>45-54 years</c:v>
                </c:pt>
                <c:pt idx="4">
                  <c:v>55+ years</c:v>
                </c:pt>
                <c:pt idx="5">
                  <c:v>University degree</c:v>
                </c:pt>
                <c:pt idx="6">
                  <c:v>Primary/secondary qualification</c:v>
                </c:pt>
              </c:strCache>
            </c:strRef>
          </c:cat>
          <c:val>
            <c:numRef>
              <c:f>Sheet1!$B$2:$B$8</c:f>
              <c:numCache>
                <c:formatCode>0\%</c:formatCode>
                <c:ptCount val="7"/>
                <c:pt idx="0">
                  <c:v>45</c:v>
                </c:pt>
                <c:pt idx="1">
                  <c:v>53</c:v>
                </c:pt>
                <c:pt idx="2">
                  <c:v>40</c:v>
                </c:pt>
                <c:pt idx="3">
                  <c:v>33</c:v>
                </c:pt>
                <c:pt idx="4">
                  <c:v>17</c:v>
                </c:pt>
                <c:pt idx="5">
                  <c:v>41</c:v>
                </c:pt>
                <c:pt idx="6">
                  <c:v>31</c:v>
                </c:pt>
              </c:numCache>
            </c:numRef>
          </c:val>
          <c:extLst>
            <c:ext xmlns:c16="http://schemas.microsoft.com/office/drawing/2014/chart" uri="{C3380CC4-5D6E-409C-BE32-E72D297353CC}">
              <c16:uniqueId val="{00000000-F095-AC46-B345-0E32201F9EAC}"/>
            </c:ext>
          </c:extLst>
        </c:ser>
        <c:ser>
          <c:idx val="0"/>
          <c:order val="1"/>
          <c:tx>
            <c:strRef>
              <c:f>Sheet1!$C$1</c:f>
              <c:strCache>
                <c:ptCount val="1"/>
                <c:pt idx="0">
                  <c:v>Greater Paris</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18-24 years</c:v>
                </c:pt>
                <c:pt idx="1">
                  <c:v>25-34 years</c:v>
                </c:pt>
                <c:pt idx="2">
                  <c:v>35-44 years</c:v>
                </c:pt>
                <c:pt idx="3">
                  <c:v>45-54 years</c:v>
                </c:pt>
                <c:pt idx="4">
                  <c:v>55+ years</c:v>
                </c:pt>
                <c:pt idx="5">
                  <c:v>University degree</c:v>
                </c:pt>
                <c:pt idx="6">
                  <c:v>Primary/secondary qualification</c:v>
                </c:pt>
              </c:strCache>
            </c:strRef>
          </c:cat>
          <c:val>
            <c:numRef>
              <c:f>Sheet1!$C$2:$C$8</c:f>
              <c:numCache>
                <c:formatCode>0\%</c:formatCode>
                <c:ptCount val="7"/>
                <c:pt idx="0">
                  <c:v>55</c:v>
                </c:pt>
                <c:pt idx="1">
                  <c:v>55</c:v>
                </c:pt>
                <c:pt idx="2">
                  <c:v>42</c:v>
                </c:pt>
                <c:pt idx="3">
                  <c:v>34</c:v>
                </c:pt>
                <c:pt idx="4">
                  <c:v>16</c:v>
                </c:pt>
                <c:pt idx="5">
                  <c:v>40</c:v>
                </c:pt>
                <c:pt idx="6">
                  <c:v>32</c:v>
                </c:pt>
              </c:numCache>
            </c:numRef>
          </c:val>
          <c:extLst>
            <c:ext xmlns:c16="http://schemas.microsoft.com/office/drawing/2014/chart" uri="{C3380CC4-5D6E-409C-BE32-E72D297353CC}">
              <c16:uniqueId val="{00000001-F095-AC46-B345-0E32201F9EAC}"/>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75"/>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1939259350393701"/>
          <c:y val="4.2654088093497064E-2"/>
          <c:w val="0.35340231299212599"/>
          <c:h val="4.76064520652007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userShapes r:id="rId5"/>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0.13756108962471975"/>
          <c:w val="0.60167974901574806"/>
          <c:h val="0.83721798602339437"/>
        </c:manualLayout>
      </c:layout>
      <c:barChart>
        <c:barDir val="bar"/>
        <c:grouping val="clustered"/>
        <c:varyColors val="0"/>
        <c:ser>
          <c:idx val="1"/>
          <c:order val="0"/>
          <c:tx>
            <c:strRef>
              <c:f>Sheet1!$B$1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Loss of green spaces 
and urban biodiversity</c:v>
                </c:pt>
                <c:pt idx="1">
                  <c:v>Poor air quality in London/Paris</c:v>
                </c:pt>
                <c:pt idx="2">
                  <c:v>Climate change, sometimes referred to as 'global warming'</c:v>
                </c:pt>
              </c:strCache>
            </c:strRef>
          </c:cat>
          <c:val>
            <c:numRef>
              <c:f>Sheet1!$B$2:$B$4</c:f>
              <c:numCache>
                <c:formatCode>0\%</c:formatCode>
                <c:ptCount val="3"/>
                <c:pt idx="0">
                  <c:v>81</c:v>
                </c:pt>
                <c:pt idx="1">
                  <c:v>80</c:v>
                </c:pt>
                <c:pt idx="2">
                  <c:v>80</c:v>
                </c:pt>
              </c:numCache>
            </c:numRef>
          </c:val>
          <c:extLst>
            <c:ext xmlns:c16="http://schemas.microsoft.com/office/drawing/2014/chart" uri="{C3380CC4-5D6E-409C-BE32-E72D297353CC}">
              <c16:uniqueId val="{00000000-2EA3-E14B-AAA6-B0B1BC2B9C2F}"/>
            </c:ext>
          </c:extLst>
        </c:ser>
        <c:ser>
          <c:idx val="0"/>
          <c:order val="1"/>
          <c:tx>
            <c:strRef>
              <c:f>Sheet1!$C$1</c:f>
              <c:strCache>
                <c:ptCount val="1"/>
                <c:pt idx="0">
                  <c:v>Greater Paris</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Loss of green spaces 
and urban biodiversity</c:v>
                </c:pt>
                <c:pt idx="1">
                  <c:v>Poor air quality in London/Paris</c:v>
                </c:pt>
                <c:pt idx="2">
                  <c:v>Climate change, sometimes referred to as 'global warming'</c:v>
                </c:pt>
              </c:strCache>
            </c:strRef>
          </c:cat>
          <c:val>
            <c:numRef>
              <c:f>Sheet1!$C$2:$C$4</c:f>
              <c:numCache>
                <c:formatCode>0\%</c:formatCode>
                <c:ptCount val="3"/>
                <c:pt idx="0">
                  <c:v>78</c:v>
                </c:pt>
                <c:pt idx="1">
                  <c:v>71</c:v>
                </c:pt>
                <c:pt idx="2">
                  <c:v>78</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85"/>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2130956544072459"/>
          <c:y val="6.664223837345936E-3"/>
          <c:w val="0.35738072100246154"/>
          <c:h val="8.119738514824795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0.1612758246114403"/>
          <c:w val="0.60167974901574806"/>
          <c:h val="0.81350318930411902"/>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Loss of green spaces and urban biodiversity</c:v>
                </c:pt>
                <c:pt idx="1">
                  <c:v>Climate change, sometimes referred to as 'global warming'</c:v>
                </c:pt>
                <c:pt idx="2">
                  <c:v>Poor air quality in London/Paris</c:v>
                </c:pt>
              </c:strCache>
            </c:strRef>
          </c:cat>
          <c:val>
            <c:numRef>
              <c:f>Sheet1!$B$2:$B$4</c:f>
              <c:numCache>
                <c:formatCode>0\%</c:formatCode>
                <c:ptCount val="3"/>
                <c:pt idx="0">
                  <c:v>85</c:v>
                </c:pt>
                <c:pt idx="1">
                  <c:v>84</c:v>
                </c:pt>
                <c:pt idx="2">
                  <c:v>83</c:v>
                </c:pt>
              </c:numCache>
            </c:numRef>
          </c:val>
          <c:extLst>
            <c:ext xmlns:c16="http://schemas.microsoft.com/office/drawing/2014/chart" uri="{C3380CC4-5D6E-409C-BE32-E72D297353CC}">
              <c16:uniqueId val="{00000000-2EA3-E14B-AAA6-B0B1BC2B9C2F}"/>
            </c:ext>
          </c:extLst>
        </c:ser>
        <c:ser>
          <c:idx val="0"/>
          <c:order val="1"/>
          <c:tx>
            <c:strRef>
              <c:f>Sheet1!$C$1</c:f>
              <c:strCache>
                <c:ptCount val="1"/>
                <c:pt idx="0">
                  <c:v>Men</c:v>
                </c:pt>
              </c:strCache>
            </c:strRef>
          </c:tx>
          <c:spPr>
            <a:solidFill>
              <a:srgbClr val="43B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Loss of green spaces and urban biodiversity</c:v>
                </c:pt>
                <c:pt idx="1">
                  <c:v>Climate change, sometimes referred to as 'global warming'</c:v>
                </c:pt>
                <c:pt idx="2">
                  <c:v>Poor air quality in London/Paris</c:v>
                </c:pt>
              </c:strCache>
            </c:strRef>
          </c:cat>
          <c:val>
            <c:numRef>
              <c:f>Sheet1!$C$2:$C$4</c:f>
              <c:numCache>
                <c:formatCode>0\%</c:formatCode>
                <c:ptCount val="3"/>
                <c:pt idx="0">
                  <c:v>77</c:v>
                </c:pt>
                <c:pt idx="1">
                  <c:v>77</c:v>
                </c:pt>
                <c:pt idx="2">
                  <c:v>78</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1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85"/>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4071125038413555"/>
          <c:y val="3.1945760961022397E-2"/>
          <c:w val="0.33419673636840042"/>
          <c:h val="0.1036057205550848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0.1612758246114403"/>
          <c:w val="0.60167974901574806"/>
          <c:h val="0.81350318930411902"/>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Loss of green spaces and urban biodiversity</c:v>
                </c:pt>
                <c:pt idx="1">
                  <c:v>Climate change, sometimes referred to as 'global warming'</c:v>
                </c:pt>
                <c:pt idx="2">
                  <c:v>Poor air quality in London/Paris</c:v>
                </c:pt>
              </c:strCache>
            </c:strRef>
          </c:cat>
          <c:val>
            <c:numRef>
              <c:f>Sheet1!$B$2:$B$4</c:f>
              <c:numCache>
                <c:formatCode>0\%</c:formatCode>
                <c:ptCount val="3"/>
                <c:pt idx="0">
                  <c:v>80</c:v>
                </c:pt>
                <c:pt idx="1">
                  <c:v>78</c:v>
                </c:pt>
                <c:pt idx="2">
                  <c:v>72</c:v>
                </c:pt>
              </c:numCache>
            </c:numRef>
          </c:val>
          <c:extLst>
            <c:ext xmlns:c16="http://schemas.microsoft.com/office/drawing/2014/chart" uri="{C3380CC4-5D6E-409C-BE32-E72D297353CC}">
              <c16:uniqueId val="{00000000-2EA3-E14B-AAA6-B0B1BC2B9C2F}"/>
            </c:ext>
          </c:extLst>
        </c:ser>
        <c:ser>
          <c:idx val="0"/>
          <c:order val="1"/>
          <c:tx>
            <c:strRef>
              <c:f>Sheet1!$C$1</c:f>
              <c:strCache>
                <c:ptCount val="1"/>
                <c:pt idx="0">
                  <c:v>Men</c:v>
                </c:pt>
              </c:strCache>
            </c:strRef>
          </c:tx>
          <c:spPr>
            <a:solidFill>
              <a:srgbClr val="43B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Loss of green spaces and urban biodiversity</c:v>
                </c:pt>
                <c:pt idx="1">
                  <c:v>Climate change, sometimes referred to as 'global warming'</c:v>
                </c:pt>
                <c:pt idx="2">
                  <c:v>Poor air quality in London/Paris</c:v>
                </c:pt>
              </c:strCache>
            </c:strRef>
          </c:cat>
          <c:val>
            <c:numRef>
              <c:f>Sheet1!$C$2:$C$4</c:f>
              <c:numCache>
                <c:formatCode>0\%</c:formatCode>
                <c:ptCount val="3"/>
                <c:pt idx="0">
                  <c:v>75</c:v>
                </c:pt>
                <c:pt idx="1">
                  <c:v>77</c:v>
                </c:pt>
                <c:pt idx="2">
                  <c:v>70</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1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85"/>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767535107399918"/>
          <c:y val="3.1945814532327109E-2"/>
          <c:w val="0.33419673636840042"/>
          <c:h val="0.103605894296246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7.0391770481947821E-2"/>
          <c:w val="0.60167974901574806"/>
          <c:h val="0.90438745749523608"/>
        </c:manualLayout>
      </c:layout>
      <c:barChart>
        <c:barDir val="bar"/>
        <c:grouping val="clustered"/>
        <c:varyColors val="0"/>
        <c:ser>
          <c:idx val="1"/>
          <c:order val="0"/>
          <c:tx>
            <c:strRef>
              <c:f>Sheet1!$B$1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KingsBureauGrot FiveOne" panose="02000506040000020004" pitchFamily="2"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Global warming/climate change</c:v>
                </c:pt>
                <c:pt idx="1">
                  <c:v>Air pollution</c:v>
                </c:pt>
                <c:pt idx="2">
                  <c:v>Dealing with the amount of waste we generate</c:v>
                </c:pt>
                <c:pt idx="3">
                  <c:v>Overpopulation</c:v>
                </c:pt>
                <c:pt idx="4">
                  <c:v>Over-packaging of consumer goods</c:v>
                </c:pt>
                <c:pt idx="5">
                  <c:v>Emissions</c:v>
                </c:pt>
                <c:pt idx="6">
                  <c:v>Future energy sources and supplies</c:v>
                </c:pt>
                <c:pt idx="7">
                  <c:v>Wildlife conservation</c:v>
                </c:pt>
                <c:pt idx="8">
                  <c:v>Future food sources and supplies</c:v>
                </c:pt>
                <c:pt idx="9">
                  <c:v>Depletion of natural resources</c:v>
                </c:pt>
                <c:pt idx="10">
                  <c:v>De-forestation</c:v>
                </c:pt>
                <c:pt idx="11">
                  <c:v>Flooding</c:v>
                </c:pt>
                <c:pt idx="12">
                  <c:v>Water pollution</c:v>
                </c:pt>
                <c:pt idx="13">
                  <c:v>Poor quality drinking water</c:v>
                </c:pt>
                <c:pt idx="14">
                  <c:v>Don’t know</c:v>
                </c:pt>
                <c:pt idx="15">
                  <c:v>Soil erosion</c:v>
                </c:pt>
                <c:pt idx="16">
                  <c:v>None of these</c:v>
                </c:pt>
              </c:strCache>
            </c:strRef>
          </c:cat>
          <c:val>
            <c:numRef>
              <c:f>Sheet1!$B$2:$B$18</c:f>
              <c:numCache>
                <c:formatCode>0\%</c:formatCode>
                <c:ptCount val="17"/>
                <c:pt idx="0">
                  <c:v>40</c:v>
                </c:pt>
                <c:pt idx="1">
                  <c:v>38</c:v>
                </c:pt>
                <c:pt idx="2">
                  <c:v>33</c:v>
                </c:pt>
                <c:pt idx="3">
                  <c:v>27</c:v>
                </c:pt>
                <c:pt idx="4">
                  <c:v>18</c:v>
                </c:pt>
                <c:pt idx="5">
                  <c:v>17</c:v>
                </c:pt>
                <c:pt idx="6">
                  <c:v>14</c:v>
                </c:pt>
                <c:pt idx="7">
                  <c:v>14</c:v>
                </c:pt>
                <c:pt idx="8">
                  <c:v>12</c:v>
                </c:pt>
                <c:pt idx="9">
                  <c:v>11</c:v>
                </c:pt>
                <c:pt idx="10">
                  <c:v>9</c:v>
                </c:pt>
                <c:pt idx="11">
                  <c:v>9</c:v>
                </c:pt>
                <c:pt idx="12">
                  <c:v>8</c:v>
                </c:pt>
                <c:pt idx="13">
                  <c:v>7</c:v>
                </c:pt>
                <c:pt idx="14">
                  <c:v>5</c:v>
                </c:pt>
                <c:pt idx="15">
                  <c:v>2</c:v>
                </c:pt>
                <c:pt idx="16">
                  <c:v>1</c:v>
                </c:pt>
              </c:numCache>
            </c:numRef>
          </c:val>
          <c:extLst>
            <c:ext xmlns:c16="http://schemas.microsoft.com/office/drawing/2014/chart" uri="{C3380CC4-5D6E-409C-BE32-E72D297353CC}">
              <c16:uniqueId val="{00000000-2EA3-E14B-AAA6-B0B1BC2B9C2F}"/>
            </c:ext>
          </c:extLst>
        </c:ser>
        <c:ser>
          <c:idx val="0"/>
          <c:order val="1"/>
          <c:tx>
            <c:strRef>
              <c:f>Sheet1!$C$1</c:f>
              <c:strCache>
                <c:ptCount val="1"/>
                <c:pt idx="0">
                  <c:v>Greater Paris</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2-2EA3-E14B-AAA6-B0B1BC2B9C2F}"/>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2"/>
                    </a:solidFill>
                    <a:latin typeface="KingsBureauGrot FiveOne" panose="02000506040000020004" pitchFamily="2"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Global warming/climate change</c:v>
                </c:pt>
                <c:pt idx="1">
                  <c:v>Air pollution</c:v>
                </c:pt>
                <c:pt idx="2">
                  <c:v>Dealing with the amount of waste we generate</c:v>
                </c:pt>
                <c:pt idx="3">
                  <c:v>Overpopulation</c:v>
                </c:pt>
                <c:pt idx="4">
                  <c:v>Over-packaging of consumer goods</c:v>
                </c:pt>
                <c:pt idx="5">
                  <c:v>Emissions</c:v>
                </c:pt>
                <c:pt idx="6">
                  <c:v>Future energy sources and supplies</c:v>
                </c:pt>
                <c:pt idx="7">
                  <c:v>Wildlife conservation</c:v>
                </c:pt>
                <c:pt idx="8">
                  <c:v>Future food sources and supplies</c:v>
                </c:pt>
                <c:pt idx="9">
                  <c:v>Depletion of natural resources</c:v>
                </c:pt>
                <c:pt idx="10">
                  <c:v>De-forestation</c:v>
                </c:pt>
                <c:pt idx="11">
                  <c:v>Flooding</c:v>
                </c:pt>
                <c:pt idx="12">
                  <c:v>Water pollution</c:v>
                </c:pt>
                <c:pt idx="13">
                  <c:v>Poor quality drinking water</c:v>
                </c:pt>
                <c:pt idx="14">
                  <c:v>Don’t know</c:v>
                </c:pt>
                <c:pt idx="15">
                  <c:v>Soil erosion</c:v>
                </c:pt>
                <c:pt idx="16">
                  <c:v>None of these</c:v>
                </c:pt>
              </c:strCache>
            </c:strRef>
          </c:cat>
          <c:val>
            <c:numRef>
              <c:f>Sheet1!$C$2:$C$18</c:f>
              <c:numCache>
                <c:formatCode>0\%</c:formatCode>
                <c:ptCount val="17"/>
                <c:pt idx="0">
                  <c:v>41</c:v>
                </c:pt>
                <c:pt idx="1">
                  <c:v>41</c:v>
                </c:pt>
                <c:pt idx="2">
                  <c:v>32</c:v>
                </c:pt>
                <c:pt idx="3">
                  <c:v>19</c:v>
                </c:pt>
                <c:pt idx="4">
                  <c:v>18</c:v>
                </c:pt>
                <c:pt idx="5">
                  <c:v>6</c:v>
                </c:pt>
                <c:pt idx="6">
                  <c:v>14</c:v>
                </c:pt>
                <c:pt idx="7">
                  <c:v>10</c:v>
                </c:pt>
                <c:pt idx="8">
                  <c:v>7</c:v>
                </c:pt>
                <c:pt idx="9">
                  <c:v>20</c:v>
                </c:pt>
                <c:pt idx="10">
                  <c:v>15</c:v>
                </c:pt>
                <c:pt idx="11">
                  <c:v>8</c:v>
                </c:pt>
                <c:pt idx="12">
                  <c:v>17</c:v>
                </c:pt>
                <c:pt idx="13">
                  <c:v>10</c:v>
                </c:pt>
                <c:pt idx="14">
                  <c:v>6</c:v>
                </c:pt>
                <c:pt idx="15">
                  <c:v>4</c:v>
                </c:pt>
                <c:pt idx="16">
                  <c:v>1</c:v>
                </c:pt>
              </c:numCache>
            </c:numRef>
          </c:val>
          <c:extLst>
            <c:ext xmlns:c16="http://schemas.microsoft.com/office/drawing/2014/chart" uri="{C3380CC4-5D6E-409C-BE32-E72D297353CC}">
              <c16:uniqueId val="{00000004-2EA3-E14B-AAA6-B0B1BC2B9C2F}"/>
            </c:ext>
          </c:extLst>
        </c:ser>
        <c:dLbls>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scaling>
        <c:delete val="1"/>
        <c:axPos val="t"/>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dLbls>
          <c:showLegendKey val="0"/>
          <c:showVal val="0"/>
          <c:showCatName val="0"/>
          <c:showSerName val="0"/>
          <c:showPercent val="0"/>
          <c:showBubbleSize val="0"/>
        </c:dLbls>
        <c:gapWidth val="14"/>
        <c:axId val="568128272"/>
        <c:axId val="567724432"/>
      </c:barChart>
      <c:catAx>
        <c:axId val="568128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200" b="0" i="0" u="none" strike="noStrike" kern="1200" baseline="0">
                <a:solidFill>
                  <a:schemeClr val="bg1">
                    <a:lumMod val="10000"/>
                  </a:schemeClr>
                </a:solidFill>
                <a:latin typeface="Arial" panose="020B0604020202020204" pitchFamily="34" charset="0"/>
                <a:ea typeface="+mn-ea"/>
                <a:cs typeface="Arial" panose="020B0604020202020204" pitchFamily="34" charset="0"/>
              </a:defRPr>
            </a:pPr>
            <a:endParaRPr lang="en-US"/>
          </a:p>
        </c:txPr>
        <c:crossAx val="567724432"/>
        <c:crosses val="autoZero"/>
        <c:auto val="1"/>
        <c:lblAlgn val="ctr"/>
        <c:lblOffset val="100"/>
        <c:noMultiLvlLbl val="0"/>
      </c:catAx>
      <c:valAx>
        <c:axId val="567724432"/>
        <c:scaling>
          <c:orientation val="minMax"/>
        </c:scaling>
        <c:delete val="1"/>
        <c:axPos val="l"/>
        <c:numFmt formatCode="0%" sourceLinked="1"/>
        <c:majorTickMark val="none"/>
        <c:minorTickMark val="none"/>
        <c:tickLblPos val="nextTo"/>
        <c:crossAx val="568128272"/>
        <c:crosses val="autoZero"/>
        <c:crossBetween val="between"/>
      </c:valAx>
      <c:spPr>
        <a:noFill/>
        <a:ln w="25400">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059534940944882"/>
          <c:y val="7.0391770481947821E-2"/>
          <c:w val="0.4940465059055118"/>
          <c:h val="0.90438745749523608"/>
        </c:manualLayout>
      </c:layout>
      <c:barChart>
        <c:barDir val="bar"/>
        <c:grouping val="clustered"/>
        <c:varyColors val="0"/>
        <c:ser>
          <c:idx val="1"/>
          <c:order val="0"/>
          <c:tx>
            <c:strRef>
              <c:f>Sheet1!$B$1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Funding more pavements, footpaths and pedestrian areas</c:v>
                </c:pt>
                <c:pt idx="1">
                  <c:v>Encouraging people not to use a car to travel to work or school</c:v>
                </c:pt>
                <c:pt idx="2">
                  <c:v>Reducing traffic speeds in denser built-up areas</c:v>
                </c:pt>
                <c:pt idx="3">
                  <c:v>Reallocating space away from motor 
vehicles to cyclists and walkers</c:v>
                </c:pt>
                <c:pt idx="4">
                  <c:v>Funding more cycle routes/lanes and facilities</c:v>
                </c:pt>
                <c:pt idx="5">
                  <c:v>Introducing more car-free days in inner London/Paris, where cars are not allowed to drive into the centre of the city</c:v>
                </c:pt>
                <c:pt idx="6">
                  <c:v>Only allowing access to the centre of London/Paris to 
electric or hybrid cars or vans on some days</c:v>
                </c:pt>
                <c:pt idx="7">
                  <c:v>Introducing a ‘congestion charge’ to reduce the number of cars driving into the centre of London/Paris on weekdays</c:v>
                </c:pt>
              </c:strCache>
            </c:strRef>
          </c:cat>
          <c:val>
            <c:numRef>
              <c:f>Sheet1!$B$2:$B$9</c:f>
              <c:numCache>
                <c:formatCode>0\%</c:formatCode>
                <c:ptCount val="8"/>
                <c:pt idx="0">
                  <c:v>67</c:v>
                </c:pt>
                <c:pt idx="1">
                  <c:v>62</c:v>
                </c:pt>
                <c:pt idx="2">
                  <c:v>54</c:v>
                </c:pt>
                <c:pt idx="3">
                  <c:v>51</c:v>
                </c:pt>
                <c:pt idx="4">
                  <c:v>50</c:v>
                </c:pt>
                <c:pt idx="5">
                  <c:v>49</c:v>
                </c:pt>
                <c:pt idx="6">
                  <c:v>43</c:v>
                </c:pt>
                <c:pt idx="7">
                  <c:v>35</c:v>
                </c:pt>
              </c:numCache>
            </c:numRef>
          </c:val>
          <c:extLst>
            <c:ext xmlns:c16="http://schemas.microsoft.com/office/drawing/2014/chart" uri="{C3380CC4-5D6E-409C-BE32-E72D297353CC}">
              <c16:uniqueId val="{00000000-2EA3-E14B-AAA6-B0B1BC2B9C2F}"/>
            </c:ext>
          </c:extLst>
        </c:ser>
        <c:ser>
          <c:idx val="0"/>
          <c:order val="1"/>
          <c:tx>
            <c:strRef>
              <c:f>Sheet1!$C$1</c:f>
              <c:strCache>
                <c:ptCount val="1"/>
                <c:pt idx="0">
                  <c:v>Greater Paris</c:v>
                </c:pt>
              </c:strCache>
            </c:strRef>
          </c:tx>
          <c:spPr>
            <a:solidFill>
              <a:srgbClr val="501491"/>
            </a:solidFill>
            <a:ln>
              <a:noFill/>
            </a:ln>
            <a:effectLst/>
          </c:spPr>
          <c:invertIfNegative val="0"/>
          <c:dPt>
            <c:idx val="7"/>
            <c:invertIfNegative val="0"/>
            <c:bubble3D val="0"/>
            <c:spPr>
              <a:solidFill>
                <a:srgbClr val="501491"/>
              </a:solidFill>
              <a:ln>
                <a:noFill/>
              </a:ln>
              <a:effectLst/>
            </c:spPr>
            <c:extLst>
              <c:ext xmlns:c16="http://schemas.microsoft.com/office/drawing/2014/chart" uri="{C3380CC4-5D6E-409C-BE32-E72D297353CC}">
                <c16:uniqueId val="{00000001-0B94-B843-8BB6-1D30E847DB5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Funding more pavements, footpaths and pedestrian areas</c:v>
                </c:pt>
                <c:pt idx="1">
                  <c:v>Encouraging people not to use a car to travel to work or school</c:v>
                </c:pt>
                <c:pt idx="2">
                  <c:v>Reducing traffic speeds in denser built-up areas</c:v>
                </c:pt>
                <c:pt idx="3">
                  <c:v>Reallocating space away from motor 
vehicles to cyclists and walkers</c:v>
                </c:pt>
                <c:pt idx="4">
                  <c:v>Funding more cycle routes/lanes and facilities</c:v>
                </c:pt>
                <c:pt idx="5">
                  <c:v>Introducing more car-free days in inner London/Paris, where cars are not allowed to drive into the centre of the city</c:v>
                </c:pt>
                <c:pt idx="6">
                  <c:v>Only allowing access to the centre of London/Paris to 
electric or hybrid cars or vans on some days</c:v>
                </c:pt>
                <c:pt idx="7">
                  <c:v>Introducing a ‘congestion charge’ to reduce the number of cars driving into the centre of London/Paris on weekdays</c:v>
                </c:pt>
              </c:strCache>
            </c:strRef>
          </c:cat>
          <c:val>
            <c:numRef>
              <c:f>Sheet1!$C$2:$C$9</c:f>
              <c:numCache>
                <c:formatCode>0\%</c:formatCode>
                <c:ptCount val="8"/>
                <c:pt idx="0">
                  <c:v>60</c:v>
                </c:pt>
                <c:pt idx="1">
                  <c:v>61</c:v>
                </c:pt>
                <c:pt idx="2">
                  <c:v>49</c:v>
                </c:pt>
                <c:pt idx="3">
                  <c:v>39</c:v>
                </c:pt>
                <c:pt idx="4">
                  <c:v>51</c:v>
                </c:pt>
                <c:pt idx="5">
                  <c:v>45</c:v>
                </c:pt>
                <c:pt idx="6">
                  <c:v>34</c:v>
                </c:pt>
                <c:pt idx="7">
                  <c:v>30</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max val="7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3425775098425196"/>
          <c:y val="7.0391770481947821E-2"/>
          <c:w val="0.54855474901574808"/>
          <c:h val="0.90438745749523608"/>
        </c:manualLayout>
      </c:layout>
      <c:barChart>
        <c:barDir val="bar"/>
        <c:grouping val="clustered"/>
        <c:varyColors val="0"/>
        <c:ser>
          <c:idx val="1"/>
          <c:order val="0"/>
          <c:tx>
            <c:strRef>
              <c:f>Sheet1!$B$1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KingsBureauGrot FiveOne" panose="02000506040000020004" pitchFamily="2"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Energy efficient homes to buy or rent</c:v>
                </c:pt>
                <c:pt idx="1">
                  <c:v>Repair shops and businesses that help you repair rather than replace things when they break</c:v>
                </c:pt>
                <c:pt idx="2">
                  <c:v>Electric vehicle charging points</c:v>
                </c:pt>
                <c:pt idx="3">
                  <c:v>Safe walking routes</c:v>
                </c:pt>
                <c:pt idx="4">
                  <c:v>Recycling provision – out of home</c:v>
                </c:pt>
                <c:pt idx="5">
                  <c:v>Separate food waste collection</c:v>
                </c:pt>
                <c:pt idx="6">
                  <c:v>Recycling provision – in home</c:v>
                </c:pt>
                <c:pt idx="7">
                  <c:v>Safe cycle lanes</c:v>
                </c:pt>
                <c:pt idx="8">
                  <c:v>Green spaces for leisure and exercise</c:v>
                </c:pt>
                <c:pt idx="9">
                  <c:v>Businesses and tradespeople who can help you make your home more energy efficient and sustainable</c:v>
                </c:pt>
                <c:pt idx="10">
                  <c:v>Non-flight travel options that enable 
flight-free holidays outside of your city</c:v>
                </c:pt>
                <c:pt idx="11">
                  <c:v>Don't know</c:v>
                </c:pt>
                <c:pt idx="12">
                  <c:v>Sustainable eating options, such as 
vegetarian or vegan eateries and food shops</c:v>
                </c:pt>
                <c:pt idx="13">
                  <c:v>None of these</c:v>
                </c:pt>
              </c:strCache>
            </c:strRef>
          </c:cat>
          <c:val>
            <c:numRef>
              <c:f>Sheet1!$B$2:$B$15</c:f>
              <c:numCache>
                <c:formatCode>0\%</c:formatCode>
                <c:ptCount val="14"/>
                <c:pt idx="0">
                  <c:v>35</c:v>
                </c:pt>
                <c:pt idx="1">
                  <c:v>30</c:v>
                </c:pt>
                <c:pt idx="2">
                  <c:v>26</c:v>
                </c:pt>
                <c:pt idx="3">
                  <c:v>21</c:v>
                </c:pt>
                <c:pt idx="4">
                  <c:v>21</c:v>
                </c:pt>
                <c:pt idx="5">
                  <c:v>19</c:v>
                </c:pt>
                <c:pt idx="6">
                  <c:v>19</c:v>
                </c:pt>
                <c:pt idx="7">
                  <c:v>18</c:v>
                </c:pt>
                <c:pt idx="8">
                  <c:v>17</c:v>
                </c:pt>
                <c:pt idx="9">
                  <c:v>16</c:v>
                </c:pt>
                <c:pt idx="10">
                  <c:v>12</c:v>
                </c:pt>
                <c:pt idx="11">
                  <c:v>10</c:v>
                </c:pt>
                <c:pt idx="12">
                  <c:v>8</c:v>
                </c:pt>
                <c:pt idx="13">
                  <c:v>7</c:v>
                </c:pt>
              </c:numCache>
            </c:numRef>
          </c:val>
          <c:extLst>
            <c:ext xmlns:c16="http://schemas.microsoft.com/office/drawing/2014/chart" uri="{C3380CC4-5D6E-409C-BE32-E72D297353CC}">
              <c16:uniqueId val="{00000000-2EA3-E14B-AAA6-B0B1BC2B9C2F}"/>
            </c:ext>
          </c:extLst>
        </c:ser>
        <c:ser>
          <c:idx val="0"/>
          <c:order val="1"/>
          <c:tx>
            <c:strRef>
              <c:f>Sheet1!$C$1</c:f>
              <c:strCache>
                <c:ptCount val="1"/>
                <c:pt idx="0">
                  <c:v>Greater Paris</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2-2EA3-E14B-AAA6-B0B1BC2B9C2F}"/>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2"/>
                    </a:solidFill>
                    <a:latin typeface="KingsBureauGrot FiveOne" panose="02000506040000020004" pitchFamily="2"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Energy efficient homes to buy or rent</c:v>
                </c:pt>
                <c:pt idx="1">
                  <c:v>Repair shops and businesses that help you repair rather than replace things when they break</c:v>
                </c:pt>
                <c:pt idx="2">
                  <c:v>Electric vehicle charging points</c:v>
                </c:pt>
                <c:pt idx="3">
                  <c:v>Safe walking routes</c:v>
                </c:pt>
                <c:pt idx="4">
                  <c:v>Recycling provision – out of home</c:v>
                </c:pt>
                <c:pt idx="5">
                  <c:v>Separate food waste collection</c:v>
                </c:pt>
                <c:pt idx="6">
                  <c:v>Recycling provision – in home</c:v>
                </c:pt>
                <c:pt idx="7">
                  <c:v>Safe cycle lanes</c:v>
                </c:pt>
                <c:pt idx="8">
                  <c:v>Green spaces for leisure and exercise</c:v>
                </c:pt>
                <c:pt idx="9">
                  <c:v>Businesses and tradespeople who can help you make your home more energy efficient and sustainable</c:v>
                </c:pt>
                <c:pt idx="10">
                  <c:v>Non-flight travel options that enable 
flight-free holidays outside of your city</c:v>
                </c:pt>
                <c:pt idx="11">
                  <c:v>Don't know</c:v>
                </c:pt>
                <c:pt idx="12">
                  <c:v>Sustainable eating options, such as 
vegetarian or vegan eateries and food shops</c:v>
                </c:pt>
                <c:pt idx="13">
                  <c:v>None of these</c:v>
                </c:pt>
              </c:strCache>
            </c:strRef>
          </c:cat>
          <c:val>
            <c:numRef>
              <c:f>Sheet1!$C$2:$C$15</c:f>
              <c:numCache>
                <c:formatCode>0\%</c:formatCode>
                <c:ptCount val="14"/>
                <c:pt idx="0">
                  <c:v>34</c:v>
                </c:pt>
                <c:pt idx="1">
                  <c:v>25</c:v>
                </c:pt>
                <c:pt idx="2">
                  <c:v>21</c:v>
                </c:pt>
                <c:pt idx="3">
                  <c:v>25</c:v>
                </c:pt>
                <c:pt idx="4">
                  <c:v>20</c:v>
                </c:pt>
                <c:pt idx="5">
                  <c:v>18</c:v>
                </c:pt>
                <c:pt idx="6">
                  <c:v>18</c:v>
                </c:pt>
                <c:pt idx="7">
                  <c:v>23</c:v>
                </c:pt>
                <c:pt idx="8">
                  <c:v>28</c:v>
                </c:pt>
                <c:pt idx="9">
                  <c:v>12</c:v>
                </c:pt>
                <c:pt idx="10">
                  <c:v>8</c:v>
                </c:pt>
                <c:pt idx="11">
                  <c:v>9</c:v>
                </c:pt>
                <c:pt idx="12">
                  <c:v>13</c:v>
                </c:pt>
                <c:pt idx="13">
                  <c:v>3</c:v>
                </c:pt>
              </c:numCache>
            </c:numRef>
          </c:val>
          <c:extLst>
            <c:ext xmlns:c16="http://schemas.microsoft.com/office/drawing/2014/chart" uri="{C3380CC4-5D6E-409C-BE32-E72D297353CC}">
              <c16:uniqueId val="{00000004-2EA3-E14B-AAA6-B0B1BC2B9C2F}"/>
            </c:ext>
          </c:extLst>
        </c:ser>
        <c:dLbls>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1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crossAx val="500841455"/>
        <c:crosses val="autoZero"/>
        <c:auto val="1"/>
        <c:lblAlgn val="ctr"/>
        <c:lblOffset val="100"/>
        <c:noMultiLvlLbl val="0"/>
      </c:catAx>
      <c:valAx>
        <c:axId val="500841455"/>
        <c:scaling>
          <c:orientation val="minMax"/>
        </c:scaling>
        <c:delete val="1"/>
        <c:axPos val="t"/>
        <c:numFmt formatCode="0\%" sourceLinked="1"/>
        <c:majorTickMark val="none"/>
        <c:minorTickMark val="none"/>
        <c:tickLblPos val="nextTo"/>
        <c:crossAx val="472996175"/>
        <c:crosses val="autoZero"/>
        <c:crossBetween val="between"/>
      </c:valAx>
      <c:spPr>
        <a:noFill/>
        <a:ln>
          <a:noFill/>
        </a:ln>
        <a:effectLst/>
      </c:spPr>
    </c:plotArea>
    <c:legend>
      <c:legendPos val="t"/>
      <c:layout>
        <c:manualLayout>
          <c:xMode val="edge"/>
          <c:yMode val="edge"/>
          <c:x val="0.32627842027559056"/>
          <c:y val="1.3756784739717842E-2"/>
          <c:w val="0.32088053641732284"/>
          <c:h val="4.287820100251214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en-US"/>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'Satisfied with local services'!$E$3</c:f>
              <c:strCache>
                <c:ptCount val="1"/>
                <c:pt idx="0">
                  <c:v>Very satisfied</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services'!$F$3</c:f>
              <c:numCache>
                <c:formatCode>0\%</c:formatCode>
                <c:ptCount val="1"/>
                <c:pt idx="0">
                  <c:v>10</c:v>
                </c:pt>
              </c:numCache>
            </c:numRef>
          </c:val>
          <c:extLst>
            <c:ext xmlns:c16="http://schemas.microsoft.com/office/drawing/2014/chart" uri="{C3380CC4-5D6E-409C-BE32-E72D297353CC}">
              <c16:uniqueId val="{00000000-BA6F-124B-8A71-FA26231BB379}"/>
            </c:ext>
          </c:extLst>
        </c:ser>
        <c:ser>
          <c:idx val="1"/>
          <c:order val="1"/>
          <c:tx>
            <c:strRef>
              <c:f>'Satisfied with local services'!$E$4</c:f>
              <c:strCache>
                <c:ptCount val="1"/>
                <c:pt idx="0">
                  <c:v>Fairly satisfied</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services'!$F$4</c:f>
              <c:numCache>
                <c:formatCode>0\%</c:formatCode>
                <c:ptCount val="1"/>
                <c:pt idx="0">
                  <c:v>41</c:v>
                </c:pt>
              </c:numCache>
            </c:numRef>
          </c:val>
          <c:extLst>
            <c:ext xmlns:c16="http://schemas.microsoft.com/office/drawing/2014/chart" uri="{C3380CC4-5D6E-409C-BE32-E72D297353CC}">
              <c16:uniqueId val="{00000001-BA6F-124B-8A71-FA26231BB379}"/>
            </c:ext>
          </c:extLst>
        </c:ser>
        <c:ser>
          <c:idx val="3"/>
          <c:order val="2"/>
          <c:tx>
            <c:strRef>
              <c:f>'Satisfied with local services'!$E$5</c:f>
              <c:strCache>
                <c:ptCount val="1"/>
                <c:pt idx="0">
                  <c:v>Neither satisfied nor dissatisfied</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services'!$F$5</c:f>
              <c:numCache>
                <c:formatCode>0\%</c:formatCode>
                <c:ptCount val="1"/>
                <c:pt idx="0">
                  <c:v>25</c:v>
                </c:pt>
              </c:numCache>
            </c:numRef>
          </c:val>
          <c:extLst>
            <c:ext xmlns:c16="http://schemas.microsoft.com/office/drawing/2014/chart" uri="{C3380CC4-5D6E-409C-BE32-E72D297353CC}">
              <c16:uniqueId val="{00000003-BA6F-124B-8A71-FA26231BB379}"/>
            </c:ext>
          </c:extLst>
        </c:ser>
        <c:ser>
          <c:idx val="4"/>
          <c:order val="3"/>
          <c:tx>
            <c:strRef>
              <c:f>'Satisfied with local services'!$E$6</c:f>
              <c:strCache>
                <c:ptCount val="1"/>
                <c:pt idx="0">
                  <c:v>Don't know</c:v>
                </c:pt>
              </c:strCache>
            </c:strRef>
          </c:tx>
          <c:spPr>
            <a:noFill/>
            <a:ln>
              <a:noFill/>
            </a:ln>
            <a:effectLst/>
          </c:spPr>
          <c:invertIfNegative val="0"/>
          <c:dLbls>
            <c:delete val="1"/>
          </c:dLbls>
          <c:val>
            <c:numRef>
              <c:f>'Satisfied with local services'!$F$6</c:f>
              <c:numCache>
                <c:formatCode>0\%</c:formatCode>
                <c:ptCount val="1"/>
                <c:pt idx="0">
                  <c:v>2</c:v>
                </c:pt>
              </c:numCache>
            </c:numRef>
          </c:val>
          <c:extLst>
            <c:ext xmlns:c16="http://schemas.microsoft.com/office/drawing/2014/chart" uri="{C3380CC4-5D6E-409C-BE32-E72D297353CC}">
              <c16:uniqueId val="{00000004-BA6F-124B-8A71-FA26231BB379}"/>
            </c:ext>
          </c:extLst>
        </c:ser>
        <c:ser>
          <c:idx val="5"/>
          <c:order val="4"/>
          <c:tx>
            <c:strRef>
              <c:f>'Satisfied with local services'!$E$7</c:f>
              <c:strCache>
                <c:ptCount val="1"/>
                <c:pt idx="0">
                  <c:v>Fairly dissatisfied</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services'!$F$7</c:f>
              <c:numCache>
                <c:formatCode>0\%</c:formatCode>
                <c:ptCount val="1"/>
                <c:pt idx="0">
                  <c:v>16</c:v>
                </c:pt>
              </c:numCache>
            </c:numRef>
          </c:val>
          <c:extLst>
            <c:ext xmlns:c16="http://schemas.microsoft.com/office/drawing/2014/chart" uri="{C3380CC4-5D6E-409C-BE32-E72D297353CC}">
              <c16:uniqueId val="{00000007-BA6F-124B-8A71-FA26231BB379}"/>
            </c:ext>
          </c:extLst>
        </c:ser>
        <c:ser>
          <c:idx val="2"/>
          <c:order val="5"/>
          <c:tx>
            <c:strRef>
              <c:f>'Satisfied with local services'!$E$8</c:f>
              <c:strCache>
                <c:ptCount val="1"/>
                <c:pt idx="0">
                  <c:v>Very dissatisfied</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services'!$F$8</c:f>
              <c:numCache>
                <c:formatCode>0\%</c:formatCode>
                <c:ptCount val="1"/>
                <c:pt idx="0">
                  <c:v>6</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'Satisfied with local services'!$E$3</c:f>
              <c:strCache>
                <c:ptCount val="1"/>
                <c:pt idx="0">
                  <c:v>Very satisfied</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services'!$G$3</c:f>
              <c:numCache>
                <c:formatCode>0\%</c:formatCode>
                <c:ptCount val="1"/>
                <c:pt idx="0">
                  <c:v>6</c:v>
                </c:pt>
              </c:numCache>
            </c:numRef>
          </c:val>
          <c:extLst>
            <c:ext xmlns:c16="http://schemas.microsoft.com/office/drawing/2014/chart" uri="{C3380CC4-5D6E-409C-BE32-E72D297353CC}">
              <c16:uniqueId val="{00000000-BA6F-124B-8A71-FA26231BB379}"/>
            </c:ext>
          </c:extLst>
        </c:ser>
        <c:ser>
          <c:idx val="1"/>
          <c:order val="1"/>
          <c:tx>
            <c:strRef>
              <c:f>'Satisfied with local services'!$E$4</c:f>
              <c:strCache>
                <c:ptCount val="1"/>
                <c:pt idx="0">
                  <c:v>Fairly satisfied</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services'!$G$4</c:f>
              <c:numCache>
                <c:formatCode>0\%</c:formatCode>
                <c:ptCount val="1"/>
                <c:pt idx="0">
                  <c:v>35</c:v>
                </c:pt>
              </c:numCache>
            </c:numRef>
          </c:val>
          <c:extLst>
            <c:ext xmlns:c16="http://schemas.microsoft.com/office/drawing/2014/chart" uri="{C3380CC4-5D6E-409C-BE32-E72D297353CC}">
              <c16:uniqueId val="{00000001-BA6F-124B-8A71-FA26231BB379}"/>
            </c:ext>
          </c:extLst>
        </c:ser>
        <c:ser>
          <c:idx val="3"/>
          <c:order val="2"/>
          <c:tx>
            <c:strRef>
              <c:f>'Satisfied with local services'!$E$5</c:f>
              <c:strCache>
                <c:ptCount val="1"/>
                <c:pt idx="0">
                  <c:v>Neither satisfied nor dissatisfied</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services'!$G$5</c:f>
              <c:numCache>
                <c:formatCode>0\%</c:formatCode>
                <c:ptCount val="1"/>
                <c:pt idx="0">
                  <c:v>26</c:v>
                </c:pt>
              </c:numCache>
            </c:numRef>
          </c:val>
          <c:extLst>
            <c:ext xmlns:c16="http://schemas.microsoft.com/office/drawing/2014/chart" uri="{C3380CC4-5D6E-409C-BE32-E72D297353CC}">
              <c16:uniqueId val="{00000003-BA6F-124B-8A71-FA26231BB379}"/>
            </c:ext>
          </c:extLst>
        </c:ser>
        <c:ser>
          <c:idx val="4"/>
          <c:order val="3"/>
          <c:tx>
            <c:strRef>
              <c:f>'Satisfied with local services'!$E$6</c:f>
              <c:strCache>
                <c:ptCount val="1"/>
                <c:pt idx="0">
                  <c:v>Don't know</c:v>
                </c:pt>
              </c:strCache>
            </c:strRef>
          </c:tx>
          <c:spPr>
            <a:noFill/>
            <a:ln>
              <a:noFill/>
            </a:ln>
            <a:effectLst/>
          </c:spPr>
          <c:invertIfNegative val="0"/>
          <c:dLbls>
            <c:delete val="1"/>
          </c:dLbls>
          <c:val>
            <c:numRef>
              <c:f>'Satisfied with local services'!$G$6</c:f>
              <c:numCache>
                <c:formatCode>0\%</c:formatCode>
                <c:ptCount val="1"/>
                <c:pt idx="0">
                  <c:v>3</c:v>
                </c:pt>
              </c:numCache>
            </c:numRef>
          </c:val>
          <c:extLst>
            <c:ext xmlns:c16="http://schemas.microsoft.com/office/drawing/2014/chart" uri="{C3380CC4-5D6E-409C-BE32-E72D297353CC}">
              <c16:uniqueId val="{00000004-BA6F-124B-8A71-FA26231BB379}"/>
            </c:ext>
          </c:extLst>
        </c:ser>
        <c:ser>
          <c:idx val="5"/>
          <c:order val="4"/>
          <c:tx>
            <c:strRef>
              <c:f>'Satisfied with local services'!$E$7</c:f>
              <c:strCache>
                <c:ptCount val="1"/>
                <c:pt idx="0">
                  <c:v>Fairly dissatisfied</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services'!$G$7</c:f>
              <c:numCache>
                <c:formatCode>0\%</c:formatCode>
                <c:ptCount val="1"/>
                <c:pt idx="0">
                  <c:v>21</c:v>
                </c:pt>
              </c:numCache>
            </c:numRef>
          </c:val>
          <c:extLst>
            <c:ext xmlns:c16="http://schemas.microsoft.com/office/drawing/2014/chart" uri="{C3380CC4-5D6E-409C-BE32-E72D297353CC}">
              <c16:uniqueId val="{00000007-BA6F-124B-8A71-FA26231BB379}"/>
            </c:ext>
          </c:extLst>
        </c:ser>
        <c:ser>
          <c:idx val="2"/>
          <c:order val="5"/>
          <c:tx>
            <c:strRef>
              <c:f>'Satisfied with local services'!$E$8</c:f>
              <c:strCache>
                <c:ptCount val="1"/>
                <c:pt idx="0">
                  <c:v>Very dissatisfied</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services'!$G$8</c:f>
              <c:numCache>
                <c:formatCode>0\%</c:formatCode>
                <c:ptCount val="1"/>
                <c:pt idx="0">
                  <c:v>10</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'Satisfied with local services'!$A$3</c:f>
              <c:strCache>
                <c:ptCount val="1"/>
                <c:pt idx="0">
                  <c:v>Very satisfied</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services'!$C$3</c:f>
              <c:numCache>
                <c:formatCode>0\%</c:formatCode>
                <c:ptCount val="1"/>
                <c:pt idx="0">
                  <c:v>12</c:v>
                </c:pt>
              </c:numCache>
            </c:numRef>
          </c:val>
          <c:extLst>
            <c:ext xmlns:c16="http://schemas.microsoft.com/office/drawing/2014/chart" uri="{C3380CC4-5D6E-409C-BE32-E72D297353CC}">
              <c16:uniqueId val="{00000000-A513-7048-B1B4-9C0C16452F0B}"/>
            </c:ext>
          </c:extLst>
        </c:ser>
        <c:ser>
          <c:idx val="1"/>
          <c:order val="1"/>
          <c:tx>
            <c:strRef>
              <c:f>'Satisfied with local services'!$A$4</c:f>
              <c:strCache>
                <c:ptCount val="1"/>
                <c:pt idx="0">
                  <c:v>Fairly satisfied</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services'!$C$4</c:f>
              <c:numCache>
                <c:formatCode>0\%</c:formatCode>
                <c:ptCount val="1"/>
                <c:pt idx="0">
                  <c:v>44</c:v>
                </c:pt>
              </c:numCache>
            </c:numRef>
          </c:val>
          <c:extLst>
            <c:ext xmlns:c16="http://schemas.microsoft.com/office/drawing/2014/chart" uri="{C3380CC4-5D6E-409C-BE32-E72D297353CC}">
              <c16:uniqueId val="{00000001-A513-7048-B1B4-9C0C16452F0B}"/>
            </c:ext>
          </c:extLst>
        </c:ser>
        <c:ser>
          <c:idx val="3"/>
          <c:order val="2"/>
          <c:tx>
            <c:strRef>
              <c:f>'Satisfied with local services'!$A$5</c:f>
              <c:strCache>
                <c:ptCount val="1"/>
                <c:pt idx="0">
                  <c:v>Neither satisfied nor dissatisfied</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services'!$C$5</c:f>
              <c:numCache>
                <c:formatCode>0\%</c:formatCode>
                <c:ptCount val="1"/>
                <c:pt idx="0">
                  <c:v>22</c:v>
                </c:pt>
              </c:numCache>
            </c:numRef>
          </c:val>
          <c:extLst>
            <c:ext xmlns:c16="http://schemas.microsoft.com/office/drawing/2014/chart" uri="{C3380CC4-5D6E-409C-BE32-E72D297353CC}">
              <c16:uniqueId val="{00000002-A513-7048-B1B4-9C0C16452F0B}"/>
            </c:ext>
          </c:extLst>
        </c:ser>
        <c:ser>
          <c:idx val="4"/>
          <c:order val="3"/>
          <c:tx>
            <c:strRef>
              <c:f>'Satisfied with local services'!$A$6</c:f>
              <c:strCache>
                <c:ptCount val="1"/>
                <c:pt idx="0">
                  <c:v>Don't know</c:v>
                </c:pt>
              </c:strCache>
            </c:strRef>
          </c:tx>
          <c:spPr>
            <a:noFill/>
            <a:ln>
              <a:noFill/>
            </a:ln>
            <a:effectLst/>
          </c:spPr>
          <c:invertIfNegative val="0"/>
          <c:dLbls>
            <c:delete val="1"/>
          </c:dLbls>
          <c:val>
            <c:numRef>
              <c:f>'Satisfied with local services'!$C$6</c:f>
              <c:numCache>
                <c:formatCode>0\%</c:formatCode>
                <c:ptCount val="1"/>
                <c:pt idx="0">
                  <c:v>2</c:v>
                </c:pt>
              </c:numCache>
            </c:numRef>
          </c:val>
          <c:extLst>
            <c:ext xmlns:c16="http://schemas.microsoft.com/office/drawing/2014/chart" uri="{C3380CC4-5D6E-409C-BE32-E72D297353CC}">
              <c16:uniqueId val="{00000003-A513-7048-B1B4-9C0C16452F0B}"/>
            </c:ext>
          </c:extLst>
        </c:ser>
        <c:ser>
          <c:idx val="5"/>
          <c:order val="4"/>
          <c:tx>
            <c:strRef>
              <c:f>'Satisfied with local services'!$A$7</c:f>
              <c:strCache>
                <c:ptCount val="1"/>
                <c:pt idx="0">
                  <c:v>Fairly dissatisfied </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A513-7048-B1B4-9C0C16452F0B}"/>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services'!$C$7</c:f>
              <c:numCache>
                <c:formatCode>0\%</c:formatCode>
                <c:ptCount val="1"/>
                <c:pt idx="0">
                  <c:v>16</c:v>
                </c:pt>
              </c:numCache>
            </c:numRef>
          </c:val>
          <c:extLst>
            <c:ext xmlns:c16="http://schemas.microsoft.com/office/drawing/2014/chart" uri="{C3380CC4-5D6E-409C-BE32-E72D297353CC}">
              <c16:uniqueId val="{00000006-A513-7048-B1B4-9C0C16452F0B}"/>
            </c:ext>
          </c:extLst>
        </c:ser>
        <c:ser>
          <c:idx val="2"/>
          <c:order val="5"/>
          <c:tx>
            <c:strRef>
              <c:f>'Satisfied with local services'!$A$8</c:f>
              <c:strCache>
                <c:ptCount val="1"/>
                <c:pt idx="0">
                  <c:v>Very dissatisfied</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'Satisfied with local services'!$C$8</c:f>
              <c:numCache>
                <c:formatCode>0\%</c:formatCode>
                <c:ptCount val="1"/>
                <c:pt idx="0">
                  <c:v>4</c:v>
                </c:pt>
              </c:numCache>
            </c:numRef>
          </c:val>
          <c:extLst>
            <c:ext xmlns:c16="http://schemas.microsoft.com/office/drawing/2014/chart" uri="{C3380CC4-5D6E-409C-BE32-E72D297353CC}">
              <c16:uniqueId val="{00000007-A513-7048-B1B4-9C0C16452F0B}"/>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1</cdr:y>
    </cdr:from>
    <cdr:to>
      <cdr:x>1</cdr:x>
      <cdr:y>1</cdr:y>
    </cdr:to>
    <cdr:cxnSp macro="">
      <cdr:nvCxnSpPr>
        <cdr:cNvPr id="2" name="Straight Connector 1">
          <a:extLst xmlns:a="http://schemas.openxmlformats.org/drawingml/2006/main">
            <a:ext uri="{FF2B5EF4-FFF2-40B4-BE49-F238E27FC236}">
              <a16:creationId xmlns:a16="http://schemas.microsoft.com/office/drawing/2014/main" id="{ABC21B75-995A-734B-9689-5B78BAC88EF9}"/>
            </a:ext>
          </a:extLst>
        </cdr:cNvPr>
        <cdr:cNvCxnSpPr>
          <a:cxnSpLocks xmlns:a="http://schemas.openxmlformats.org/drawingml/2006/main"/>
        </cdr:cNvCxnSpPr>
      </cdr:nvCxnSpPr>
      <cdr:spPr>
        <a:xfrm xmlns:a="http://schemas.openxmlformats.org/drawingml/2006/main">
          <a:off x="3731682" y="3919260"/>
          <a:ext cx="8271406" cy="0"/>
        </a:xfrm>
        <a:prstGeom xmlns:a="http://schemas.openxmlformats.org/drawingml/2006/main" prst="line">
          <a:avLst/>
        </a:prstGeom>
        <a:ln xmlns:a="http://schemas.openxmlformats.org/drawingml/2006/main">
          <a:no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cdr:x>
      <cdr:y>1</cdr:y>
    </cdr:from>
    <cdr:to>
      <cdr:x>1</cdr:x>
      <cdr:y>1</cdr:y>
    </cdr:to>
    <cdr:cxnSp macro="">
      <cdr:nvCxnSpPr>
        <cdr:cNvPr id="2" name="Straight Connector 1">
          <a:extLst xmlns:a="http://schemas.openxmlformats.org/drawingml/2006/main">
            <a:ext uri="{FF2B5EF4-FFF2-40B4-BE49-F238E27FC236}">
              <a16:creationId xmlns:a16="http://schemas.microsoft.com/office/drawing/2014/main" id="{ABC21B75-995A-734B-9689-5B78BAC88EF9}"/>
            </a:ext>
          </a:extLst>
        </cdr:cNvPr>
        <cdr:cNvCxnSpPr>
          <a:cxnSpLocks xmlns:a="http://schemas.openxmlformats.org/drawingml/2006/main"/>
        </cdr:cNvCxnSpPr>
      </cdr:nvCxnSpPr>
      <cdr:spPr>
        <a:xfrm xmlns:a="http://schemas.openxmlformats.org/drawingml/2006/main">
          <a:off x="3731682" y="3919260"/>
          <a:ext cx="8271406" cy="0"/>
        </a:xfrm>
        <a:prstGeom xmlns:a="http://schemas.openxmlformats.org/drawingml/2006/main" prst="line">
          <a:avLst/>
        </a:prstGeom>
        <a:ln xmlns:a="http://schemas.openxmlformats.org/drawingml/2006/main">
          <a:no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cdr:x>
      <cdr:y>1</cdr:y>
    </cdr:from>
    <cdr:to>
      <cdr:x>1</cdr:x>
      <cdr:y>1</cdr:y>
    </cdr:to>
    <cdr:cxnSp macro="">
      <cdr:nvCxnSpPr>
        <cdr:cNvPr id="2" name="Straight Connector 1">
          <a:extLst xmlns:a="http://schemas.openxmlformats.org/drawingml/2006/main">
            <a:ext uri="{FF2B5EF4-FFF2-40B4-BE49-F238E27FC236}">
              <a16:creationId xmlns:a16="http://schemas.microsoft.com/office/drawing/2014/main" id="{ABC21B75-995A-734B-9689-5B78BAC88EF9}"/>
            </a:ext>
          </a:extLst>
        </cdr:cNvPr>
        <cdr:cNvCxnSpPr>
          <a:cxnSpLocks xmlns:a="http://schemas.openxmlformats.org/drawingml/2006/main"/>
        </cdr:cNvCxnSpPr>
      </cdr:nvCxnSpPr>
      <cdr:spPr>
        <a:xfrm xmlns:a="http://schemas.openxmlformats.org/drawingml/2006/main">
          <a:off x="3731682" y="3919260"/>
          <a:ext cx="8271406" cy="0"/>
        </a:xfrm>
        <a:prstGeom xmlns:a="http://schemas.openxmlformats.org/drawingml/2006/main" prst="line">
          <a:avLst/>
        </a:prstGeom>
        <a:ln xmlns:a="http://schemas.openxmlformats.org/drawingml/2006/main">
          <a:solidFill>
            <a:schemeClr val="bg2">
              <a:lumMod val="9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8B171DFC-C837-494A-A48F-D30C300B3D63}" type="datetimeFigureOut">
              <a:rPr lang="en-US" smtClean="0"/>
              <a:pPr/>
              <a:t>9/3/21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8799250-623A-7D47-9C89-2ADA2FB4918B}" type="slidenum">
              <a:rPr lang="en-US" smtClean="0"/>
              <a:pPr/>
              <a:t>‹#›</a:t>
            </a:fld>
            <a:endParaRPr lang="en-US"/>
          </a:p>
        </p:txBody>
      </p:sp>
    </p:spTree>
    <p:extLst>
      <p:ext uri="{BB962C8B-B14F-4D97-AF65-F5344CB8AC3E}">
        <p14:creationId xmlns:p14="http://schemas.microsoft.com/office/powerpoint/2010/main" val="1978550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8799250-623A-7D47-9C89-2ADA2FB4918B}" type="slidenum">
              <a:rPr lang="en-US" smtClean="0"/>
              <a:pPr/>
              <a:t>1</a:t>
            </a:fld>
            <a:endParaRPr lang="en-US"/>
          </a:p>
        </p:txBody>
      </p:sp>
    </p:spTree>
    <p:extLst>
      <p:ext uri="{BB962C8B-B14F-4D97-AF65-F5344CB8AC3E}">
        <p14:creationId xmlns:p14="http://schemas.microsoft.com/office/powerpoint/2010/main" val="3307965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15</a:t>
            </a:fld>
            <a:endParaRPr lang="en-US"/>
          </a:p>
        </p:txBody>
      </p:sp>
    </p:spTree>
    <p:extLst>
      <p:ext uri="{BB962C8B-B14F-4D97-AF65-F5344CB8AC3E}">
        <p14:creationId xmlns:p14="http://schemas.microsoft.com/office/powerpoint/2010/main" val="1173629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17</a:t>
            </a:fld>
            <a:endParaRPr lang="en-US"/>
          </a:p>
        </p:txBody>
      </p:sp>
    </p:spTree>
    <p:extLst>
      <p:ext uri="{BB962C8B-B14F-4D97-AF65-F5344CB8AC3E}">
        <p14:creationId xmlns:p14="http://schemas.microsoft.com/office/powerpoint/2010/main" val="2488016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18</a:t>
            </a:fld>
            <a:endParaRPr lang="en-US"/>
          </a:p>
        </p:txBody>
      </p:sp>
    </p:spTree>
    <p:extLst>
      <p:ext uri="{BB962C8B-B14F-4D97-AF65-F5344CB8AC3E}">
        <p14:creationId xmlns:p14="http://schemas.microsoft.com/office/powerpoint/2010/main" val="141463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19</a:t>
            </a:fld>
            <a:endParaRPr lang="en-US"/>
          </a:p>
        </p:txBody>
      </p:sp>
    </p:spTree>
    <p:extLst>
      <p:ext uri="{BB962C8B-B14F-4D97-AF65-F5344CB8AC3E}">
        <p14:creationId xmlns:p14="http://schemas.microsoft.com/office/powerpoint/2010/main" val="1044476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21</a:t>
            </a:fld>
            <a:endParaRPr lang="en-US"/>
          </a:p>
        </p:txBody>
      </p:sp>
    </p:spTree>
    <p:extLst>
      <p:ext uri="{BB962C8B-B14F-4D97-AF65-F5344CB8AC3E}">
        <p14:creationId xmlns:p14="http://schemas.microsoft.com/office/powerpoint/2010/main" val="2818073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24</a:t>
            </a:fld>
            <a:endParaRPr lang="en-US"/>
          </a:p>
        </p:txBody>
      </p:sp>
    </p:spTree>
    <p:extLst>
      <p:ext uri="{BB962C8B-B14F-4D97-AF65-F5344CB8AC3E}">
        <p14:creationId xmlns:p14="http://schemas.microsoft.com/office/powerpoint/2010/main" val="79370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25</a:t>
            </a:fld>
            <a:endParaRPr lang="en-US"/>
          </a:p>
        </p:txBody>
      </p:sp>
    </p:spTree>
    <p:extLst>
      <p:ext uri="{BB962C8B-B14F-4D97-AF65-F5344CB8AC3E}">
        <p14:creationId xmlns:p14="http://schemas.microsoft.com/office/powerpoint/2010/main" val="900477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28</a:t>
            </a:fld>
            <a:endParaRPr lang="en-US"/>
          </a:p>
        </p:txBody>
      </p:sp>
    </p:spTree>
    <p:extLst>
      <p:ext uri="{BB962C8B-B14F-4D97-AF65-F5344CB8AC3E}">
        <p14:creationId xmlns:p14="http://schemas.microsoft.com/office/powerpoint/2010/main" val="4172903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29</a:t>
            </a:fld>
            <a:endParaRPr lang="en-US"/>
          </a:p>
        </p:txBody>
      </p:sp>
    </p:spTree>
    <p:extLst>
      <p:ext uri="{BB962C8B-B14F-4D97-AF65-F5344CB8AC3E}">
        <p14:creationId xmlns:p14="http://schemas.microsoft.com/office/powerpoint/2010/main" val="207247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30</a:t>
            </a:fld>
            <a:endParaRPr lang="en-US"/>
          </a:p>
        </p:txBody>
      </p:sp>
    </p:spTree>
    <p:extLst>
      <p:ext uri="{BB962C8B-B14F-4D97-AF65-F5344CB8AC3E}">
        <p14:creationId xmlns:p14="http://schemas.microsoft.com/office/powerpoint/2010/main" val="15836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4</a:t>
            </a:fld>
            <a:endParaRPr lang="en-US"/>
          </a:p>
        </p:txBody>
      </p:sp>
    </p:spTree>
    <p:extLst>
      <p:ext uri="{BB962C8B-B14F-4D97-AF65-F5344CB8AC3E}">
        <p14:creationId xmlns:p14="http://schemas.microsoft.com/office/powerpoint/2010/main" val="2726316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31</a:t>
            </a:fld>
            <a:endParaRPr lang="en-US"/>
          </a:p>
        </p:txBody>
      </p:sp>
    </p:spTree>
    <p:extLst>
      <p:ext uri="{BB962C8B-B14F-4D97-AF65-F5344CB8AC3E}">
        <p14:creationId xmlns:p14="http://schemas.microsoft.com/office/powerpoint/2010/main" val="218272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34</a:t>
            </a:fld>
            <a:endParaRPr lang="en-US"/>
          </a:p>
        </p:txBody>
      </p:sp>
    </p:spTree>
    <p:extLst>
      <p:ext uri="{BB962C8B-B14F-4D97-AF65-F5344CB8AC3E}">
        <p14:creationId xmlns:p14="http://schemas.microsoft.com/office/powerpoint/2010/main" val="2288002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35</a:t>
            </a:fld>
            <a:endParaRPr lang="en-US"/>
          </a:p>
        </p:txBody>
      </p:sp>
    </p:spTree>
    <p:extLst>
      <p:ext uri="{BB962C8B-B14F-4D97-AF65-F5344CB8AC3E}">
        <p14:creationId xmlns:p14="http://schemas.microsoft.com/office/powerpoint/2010/main" val="3702543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36</a:t>
            </a:fld>
            <a:endParaRPr lang="en-US"/>
          </a:p>
        </p:txBody>
      </p:sp>
    </p:spTree>
    <p:extLst>
      <p:ext uri="{BB962C8B-B14F-4D97-AF65-F5344CB8AC3E}">
        <p14:creationId xmlns:p14="http://schemas.microsoft.com/office/powerpoint/2010/main" val="139625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37</a:t>
            </a:fld>
            <a:endParaRPr lang="en-US"/>
          </a:p>
        </p:txBody>
      </p:sp>
    </p:spTree>
    <p:extLst>
      <p:ext uri="{BB962C8B-B14F-4D97-AF65-F5344CB8AC3E}">
        <p14:creationId xmlns:p14="http://schemas.microsoft.com/office/powerpoint/2010/main" val="2129638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38</a:t>
            </a:fld>
            <a:endParaRPr lang="en-US"/>
          </a:p>
        </p:txBody>
      </p:sp>
    </p:spTree>
    <p:extLst>
      <p:ext uri="{BB962C8B-B14F-4D97-AF65-F5344CB8AC3E}">
        <p14:creationId xmlns:p14="http://schemas.microsoft.com/office/powerpoint/2010/main" val="257760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39</a:t>
            </a:fld>
            <a:endParaRPr lang="en-US"/>
          </a:p>
        </p:txBody>
      </p:sp>
    </p:spTree>
    <p:extLst>
      <p:ext uri="{BB962C8B-B14F-4D97-AF65-F5344CB8AC3E}">
        <p14:creationId xmlns:p14="http://schemas.microsoft.com/office/powerpoint/2010/main" val="186050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42</a:t>
            </a:fld>
            <a:endParaRPr lang="en-US"/>
          </a:p>
        </p:txBody>
      </p:sp>
    </p:spTree>
    <p:extLst>
      <p:ext uri="{BB962C8B-B14F-4D97-AF65-F5344CB8AC3E}">
        <p14:creationId xmlns:p14="http://schemas.microsoft.com/office/powerpoint/2010/main" val="2005079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43</a:t>
            </a:fld>
            <a:endParaRPr lang="en-US"/>
          </a:p>
        </p:txBody>
      </p:sp>
    </p:spTree>
    <p:extLst>
      <p:ext uri="{BB962C8B-B14F-4D97-AF65-F5344CB8AC3E}">
        <p14:creationId xmlns:p14="http://schemas.microsoft.com/office/powerpoint/2010/main" val="1789589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44</a:t>
            </a:fld>
            <a:endParaRPr lang="en-US"/>
          </a:p>
        </p:txBody>
      </p:sp>
    </p:spTree>
    <p:extLst>
      <p:ext uri="{BB962C8B-B14F-4D97-AF65-F5344CB8AC3E}">
        <p14:creationId xmlns:p14="http://schemas.microsoft.com/office/powerpoint/2010/main" val="178761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5</a:t>
            </a:fld>
            <a:endParaRPr lang="en-US"/>
          </a:p>
        </p:txBody>
      </p:sp>
    </p:spTree>
    <p:extLst>
      <p:ext uri="{BB962C8B-B14F-4D97-AF65-F5344CB8AC3E}">
        <p14:creationId xmlns:p14="http://schemas.microsoft.com/office/powerpoint/2010/main" val="10757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45</a:t>
            </a:fld>
            <a:endParaRPr lang="en-US"/>
          </a:p>
        </p:txBody>
      </p:sp>
    </p:spTree>
    <p:extLst>
      <p:ext uri="{BB962C8B-B14F-4D97-AF65-F5344CB8AC3E}">
        <p14:creationId xmlns:p14="http://schemas.microsoft.com/office/powerpoint/2010/main" val="170599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8</a:t>
            </a:fld>
            <a:endParaRPr lang="en-US"/>
          </a:p>
        </p:txBody>
      </p:sp>
    </p:spTree>
    <p:extLst>
      <p:ext uri="{BB962C8B-B14F-4D97-AF65-F5344CB8AC3E}">
        <p14:creationId xmlns:p14="http://schemas.microsoft.com/office/powerpoint/2010/main" val="3484720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9</a:t>
            </a:fld>
            <a:endParaRPr lang="en-US"/>
          </a:p>
        </p:txBody>
      </p:sp>
    </p:spTree>
    <p:extLst>
      <p:ext uri="{BB962C8B-B14F-4D97-AF65-F5344CB8AC3E}">
        <p14:creationId xmlns:p14="http://schemas.microsoft.com/office/powerpoint/2010/main" val="175537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10</a:t>
            </a:fld>
            <a:endParaRPr lang="en-US"/>
          </a:p>
        </p:txBody>
      </p:sp>
    </p:spTree>
    <p:extLst>
      <p:ext uri="{BB962C8B-B14F-4D97-AF65-F5344CB8AC3E}">
        <p14:creationId xmlns:p14="http://schemas.microsoft.com/office/powerpoint/2010/main" val="308766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11</a:t>
            </a:fld>
            <a:endParaRPr lang="en-US"/>
          </a:p>
        </p:txBody>
      </p:sp>
    </p:spTree>
    <p:extLst>
      <p:ext uri="{BB962C8B-B14F-4D97-AF65-F5344CB8AC3E}">
        <p14:creationId xmlns:p14="http://schemas.microsoft.com/office/powerpoint/2010/main" val="3287775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13</a:t>
            </a:fld>
            <a:endParaRPr lang="en-US"/>
          </a:p>
        </p:txBody>
      </p:sp>
    </p:spTree>
    <p:extLst>
      <p:ext uri="{BB962C8B-B14F-4D97-AF65-F5344CB8AC3E}">
        <p14:creationId xmlns:p14="http://schemas.microsoft.com/office/powerpoint/2010/main" val="160483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14</a:t>
            </a:fld>
            <a:endParaRPr lang="en-US"/>
          </a:p>
        </p:txBody>
      </p:sp>
    </p:spTree>
    <p:extLst>
      <p:ext uri="{BB962C8B-B14F-4D97-AF65-F5344CB8AC3E}">
        <p14:creationId xmlns:p14="http://schemas.microsoft.com/office/powerpoint/2010/main" val="372627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15D543-28AC-2641-B459-2522FD6C2BCA}"/>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8" name="Text Placeholder 2">
            <a:extLst>
              <a:ext uri="{FF2B5EF4-FFF2-40B4-BE49-F238E27FC236}">
                <a16:creationId xmlns:a16="http://schemas.microsoft.com/office/drawing/2014/main" id="{723C1FF9-5B73-3D48-9490-28B36B169C6A}"/>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7882281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0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B14E6539-AE96-3B46-B996-C6432C9709B5}"/>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818A31F-1AE5-B343-A541-761E79DFD69E}"/>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7" name="Text Placeholder 3">
            <a:extLst>
              <a:ext uri="{FF2B5EF4-FFF2-40B4-BE49-F238E27FC236}">
                <a16:creationId xmlns:a16="http://schemas.microsoft.com/office/drawing/2014/main" id="{967DD388-4FE7-784B-87B0-9B140CB81D37}"/>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8" name="Rectangle 7">
            <a:extLst>
              <a:ext uri="{FF2B5EF4-FFF2-40B4-BE49-F238E27FC236}">
                <a16:creationId xmlns:a16="http://schemas.microsoft.com/office/drawing/2014/main" id="{C14C0993-C87E-B74B-A898-87B3D0C653D0}"/>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9184281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977D42C3-5E4E-A447-AE06-251ADFD1104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03FC8DF7-8D7E-3F4B-BEB6-14C02500CE67}"/>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D5B871D9-0C4E-4D43-A347-24746A810EBD}"/>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EFF429E3-EBF7-A543-915B-6D24DFB020C9}"/>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3892864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042497E-CD9B-9444-B23C-54500E9F9EB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B9E6601A-5434-D04F-A291-16C58D71CA1C}"/>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8BE2CAF3-3DCE-1F46-A9BA-F0A4C7DAF3D9}"/>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B1C0CC0B-4887-9441-B7E6-64B2FEC2E86E}"/>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12989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3C3FB82-2CF8-C649-A99B-E4995FD6CC87}"/>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E301C458-06E8-9D44-B1D9-17D743777B3B}"/>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5A3686DD-3FDD-6B46-BA02-FCAA6577E0F4}"/>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015318DE-1442-D749-A52C-E9793C3B3A06}"/>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83605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0DFDA40-A086-4F4C-AD09-6706EEA6DAAA}"/>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7E788711-2C10-3E41-8FBE-ED81CD308A96}"/>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A4665B18-5AD2-1C42-A369-CD44D33A3D96}"/>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8" name="Rectangle 7">
            <a:extLst>
              <a:ext uri="{FF2B5EF4-FFF2-40B4-BE49-F238E27FC236}">
                <a16:creationId xmlns:a16="http://schemas.microsoft.com/office/drawing/2014/main" id="{01A40FB0-1101-DE41-958C-C6FFD16D8DA5}"/>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677580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vider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41866756"/>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BLANK">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0B6D863-FE10-584D-9032-18B86797619C}"/>
              </a:ext>
            </a:extLst>
          </p:cNvPr>
          <p:cNvSpPr/>
          <p:nvPr userDrawn="1"/>
        </p:nvSpPr>
        <p:spPr>
          <a:xfrm>
            <a:off x="0" y="0"/>
            <a:ext cx="12192000" cy="1125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E84EECB-85F6-934D-B3A3-70BA7147C899}"/>
              </a:ext>
            </a:extLst>
          </p:cNvPr>
          <p:cNvSpPr/>
          <p:nvPr userDrawn="1"/>
        </p:nvSpPr>
        <p:spPr>
          <a:xfrm>
            <a:off x="0" y="109728"/>
            <a:ext cx="12192000" cy="6748272"/>
          </a:xfrm>
          <a:prstGeom prst="rect">
            <a:avLst/>
          </a:prstGeom>
          <a:solidFill>
            <a:srgbClr val="D9E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98891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_Might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0ED9BCF7-46C9-BF45-818E-E54FFF2FE60E}"/>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10" name="Text Placeholder 4">
            <a:extLst>
              <a:ext uri="{FF2B5EF4-FFF2-40B4-BE49-F238E27FC236}">
                <a16:creationId xmlns:a16="http://schemas.microsoft.com/office/drawing/2014/main" id="{8D264FCB-9E8F-664D-AB2D-9C37101012A9}"/>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1" name="Straight Connector 10">
            <a:extLst>
              <a:ext uri="{FF2B5EF4-FFF2-40B4-BE49-F238E27FC236}">
                <a16:creationId xmlns:a16="http://schemas.microsoft.com/office/drawing/2014/main" id="{208558E5-A14E-8245-9C8D-9556E33DFD40}"/>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descr="A close up of a sign&#10;&#10;Description automatically generated">
            <a:extLst>
              <a:ext uri="{FF2B5EF4-FFF2-40B4-BE49-F238E27FC236}">
                <a16:creationId xmlns:a16="http://schemas.microsoft.com/office/drawing/2014/main" id="{B06D4F79-B220-BB43-98EA-497C299E5A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3" name="Picture 12">
            <a:extLst>
              <a:ext uri="{FF2B5EF4-FFF2-40B4-BE49-F238E27FC236}">
                <a16:creationId xmlns:a16="http://schemas.microsoft.com/office/drawing/2014/main" id="{D89953AA-B2C4-004C-B918-3A0EE63E46D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135658077"/>
      </p:ext>
    </p:extLst>
  </p:cSld>
  <p:clrMapOvr>
    <a:masterClrMapping/>
  </p:clrMapOvr>
  <p:extLst>
    <p:ext uri="{DCECCB84-F9BA-43D5-87BE-67443E8EF086}">
      <p15:sldGuideLst xmlns:p15="http://schemas.microsoft.com/office/powerpoint/2012/main">
        <p15:guide id="1" orient="horz" pos="2137">
          <p15:clr>
            <a:srgbClr val="FBAE40"/>
          </p15:clr>
        </p15:guide>
        <p15:guide id="2" pos="37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B2A5C6DE-2A78-A042-9180-6FDE036F427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9" name="Text Placeholder 4">
            <a:extLst>
              <a:ext uri="{FF2B5EF4-FFF2-40B4-BE49-F238E27FC236}">
                <a16:creationId xmlns:a16="http://schemas.microsoft.com/office/drawing/2014/main" id="{DFDF7F49-155B-DF43-9638-D9633D748F97}"/>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2E48D064-B582-B448-BB65-879E1B565D0E}"/>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8DDC52EB-83D9-8543-AFB0-37A26DCFAA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51275163-049F-664E-AA0E-4969409A7A4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32189189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ll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00F1A4E-C300-6F4B-A861-4C74B51B50C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759" y="6271830"/>
            <a:ext cx="1224133" cy="444786"/>
          </a:xfrm>
          <a:prstGeom prst="rect">
            <a:avLst/>
          </a:prstGeom>
        </p:spPr>
      </p:pic>
      <p:sp>
        <p:nvSpPr>
          <p:cNvPr id="9" name="Text Placeholder 4">
            <a:extLst>
              <a:ext uri="{FF2B5EF4-FFF2-40B4-BE49-F238E27FC236}">
                <a16:creationId xmlns:a16="http://schemas.microsoft.com/office/drawing/2014/main" id="{ABC5CDDD-422B-EC45-BACA-D93BBF45E94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12" name="Text Placeholder 4">
            <a:extLst>
              <a:ext uri="{FF2B5EF4-FFF2-40B4-BE49-F238E27FC236}">
                <a16:creationId xmlns:a16="http://schemas.microsoft.com/office/drawing/2014/main" id="{43ED6BEE-1C60-8343-BA79-52F2EB825A19}"/>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1700" b="1" i="0">
                <a:latin typeface="KingsBureauGrot ThreeSeven" panose="02000506040000020004" pitchFamily="2" charset="0"/>
              </a:defRPr>
            </a:lvl1pPr>
            <a:lvl2pPr marL="457200" indent="0">
              <a:buNone/>
              <a:defRPr/>
            </a:lvl2pPr>
          </a:lstStyle>
          <a:p>
            <a:pPr lvl="0"/>
            <a:endParaRPr lang="en-GB"/>
          </a:p>
        </p:txBody>
      </p:sp>
      <p:cxnSp>
        <p:nvCxnSpPr>
          <p:cNvPr id="6" name="Straight Connector 5">
            <a:extLst>
              <a:ext uri="{FF2B5EF4-FFF2-40B4-BE49-F238E27FC236}">
                <a16:creationId xmlns:a16="http://schemas.microsoft.com/office/drawing/2014/main" id="{09E5320E-601A-BD41-BF1B-7F0CE26D95E5}"/>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descr="Text&#10;&#10;Description automatically generated">
            <a:extLst>
              <a:ext uri="{FF2B5EF4-FFF2-40B4-BE49-F238E27FC236}">
                <a16:creationId xmlns:a16="http://schemas.microsoft.com/office/drawing/2014/main" id="{3AF3CEB6-F467-F140-98AC-2B5D86197B1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0619" y="6244259"/>
            <a:ext cx="869719" cy="435938"/>
          </a:xfrm>
          <a:prstGeom prst="rect">
            <a:avLst/>
          </a:prstGeom>
        </p:spPr>
      </p:pic>
    </p:spTree>
    <p:extLst>
      <p:ext uri="{BB962C8B-B14F-4D97-AF65-F5344CB8AC3E}">
        <p14:creationId xmlns:p14="http://schemas.microsoft.com/office/powerpoint/2010/main" val="1981686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C5C735-BC23-254D-B62E-C961A5446758}"/>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ED047F59-B3D9-B040-AC71-11F86984F4D4}"/>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98852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515EA1B-0BA1-A548-A13A-C5A466CD1AD8}"/>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9" name="Text Placeholder 4">
            <a:extLst>
              <a:ext uri="{FF2B5EF4-FFF2-40B4-BE49-F238E27FC236}">
                <a16:creationId xmlns:a16="http://schemas.microsoft.com/office/drawing/2014/main" id="{1BF3FC3E-34BF-CA40-B166-F8307864C8C3}"/>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0D5D059E-1EAE-6743-BA6A-753F48D2BF1C}"/>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76CFF510-5D2B-1347-B062-218EB84039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3E3AD295-51D1-C541-9973-65688C68952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2273545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B3A02DE0-AC35-AD4B-BF5A-C2FD1237A041}"/>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9" name="Text Placeholder 4">
            <a:extLst>
              <a:ext uri="{FF2B5EF4-FFF2-40B4-BE49-F238E27FC236}">
                <a16:creationId xmlns:a16="http://schemas.microsoft.com/office/drawing/2014/main" id="{E5B40D5D-C3A9-CC40-BC20-87E3372442B0}"/>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CA0F5AB5-E327-DE4E-AC6C-AFD6C1FBC5AC}"/>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8CE82F0F-820E-C244-94F0-FB3177228F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F5CCEC3F-15AB-7346-8121-62ED830FEEC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3245432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66424A7-C0AD-0C42-8EA3-FED2C292AFBD}"/>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11" name="Text Placeholder 4">
            <a:extLst>
              <a:ext uri="{FF2B5EF4-FFF2-40B4-BE49-F238E27FC236}">
                <a16:creationId xmlns:a16="http://schemas.microsoft.com/office/drawing/2014/main" id="{1779CDA4-0489-F642-9C7A-C7E50CC3009D}"/>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210C881A-88F3-3A4B-80C4-B84A7565D85E}"/>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3DDC7DF6-71FC-634D-A100-5ED3812BAE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460A28D7-9A13-6B46-9F95-F6618F43B6D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2228433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042497E-CD9B-9444-B23C-54500E9F9EB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B9E6601A-5434-D04F-A291-16C58D71CA1C}"/>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8BE2CAF3-3DCE-1F46-A9BA-F0A4C7DAF3D9}"/>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B1C0CC0B-4887-9441-B7E6-64B2FEC2E86E}"/>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3187036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_Might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58338"/>
      </p:ext>
    </p:extLst>
  </p:cSld>
  <p:clrMapOvr>
    <a:masterClrMapping/>
  </p:clrMapOvr>
  <p:extLst>
    <p:ext uri="{DCECCB84-F9BA-43D5-87BE-67443E8EF086}">
      <p15:sldGuideLst xmlns:p15="http://schemas.microsoft.com/office/powerpoint/2012/main">
        <p15:guide id="1" orient="horz" pos="2137">
          <p15:clr>
            <a:srgbClr val="FBAE40"/>
          </p15:clr>
        </p15:guide>
        <p15:guide id="2" pos="37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800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029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765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7649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52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DDD3E-D896-6A47-A822-5E9282823B49}"/>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11F91AB2-88AF-B541-A7AF-70AEA4FEDBBE}"/>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206554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ternate 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F85C784-59D3-FC4C-A5AB-647183B15141}"/>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802D47CF-EBEA-644C-9F48-DC2D2C5AA76F}"/>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11" name="Text Placeholder 3">
            <a:extLst>
              <a:ext uri="{FF2B5EF4-FFF2-40B4-BE49-F238E27FC236}">
                <a16:creationId xmlns:a16="http://schemas.microsoft.com/office/drawing/2014/main" id="{2A92374D-2560-8741-943C-82CE17D4E3A6}"/>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12" name="Rectangle 11">
            <a:extLst>
              <a:ext uri="{FF2B5EF4-FFF2-40B4-BE49-F238E27FC236}">
                <a16:creationId xmlns:a16="http://schemas.microsoft.com/office/drawing/2014/main" id="{52CB7C64-BB56-064F-AC35-B5DD78D075B2}"/>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190186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lternate Content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49B68C-41A0-834E-AFA7-C5DA42B3ABFB}"/>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73C420F1-E19F-CA4B-B283-7A9BDE57725A}"/>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A1686A51-9CC6-314F-8D48-BC5022315391}"/>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CA9D4715-58AB-FD49-A6E7-FC2D2A9831DB}"/>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451540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ternate 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D8C5BD6-FC0A-3A4D-9885-D8CAA55CF6F0}"/>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23E6140B-C236-E14E-B58E-F23E13A7074A}"/>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1BB3868E-2437-8F4D-9E8C-022789B5DFBE}"/>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28E18A00-CDED-E044-9B95-03F3C366E669}"/>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893186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lternate Content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F094527-1F6E-D846-8009-3E1849D58C8A}"/>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04BE7511-FD74-B042-B975-4F414C87DF88}"/>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22F4405C-1320-AD45-9A69-BCBFDE8990F2}"/>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31D4341F-B2EE-F442-AE89-8012AAB1AA2B}"/>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41299463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67911594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100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85721026"/>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22625079"/>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0A2D50"/>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61018113"/>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0A2D50"/>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20209819"/>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4934727"/>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33714C-023E-9A44-B8A8-FC2948EA0AD3}"/>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0A2D50"/>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355909D2-D1DB-2A4C-860A-625F20F7786E}"/>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797195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D3118B3-7B29-1F4A-BA20-9DB8AFDFAFFD}"/>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0ED23CE5-D272-3444-90C4-39FB77F534B1}"/>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6FBDBF5E-3EE3-584E-998E-E254BB2FBF8C}"/>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2725764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A1301EF-7407-0F42-A902-3554C0E5DA5A}"/>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A09CB285-3D5C-EC48-A136-B8CA209B595E}"/>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613E042C-3EE6-A84F-AD2F-7E155A5D5F39}"/>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13261741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F2BA73E-5F4B-5C43-A260-AB0FC2A95610}"/>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E7EABF7C-92C3-3044-A647-0868B1DF0120}"/>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D47D0228-8C65-DF47-AAF0-D7273717ECD2}"/>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34160713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D669AE0-FE51-8048-93D0-33C30989CDC1}"/>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chemeClr val="tx1"/>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25E276B5-94FB-BA49-8B80-35ACC55C8038}"/>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chemeClr val="tx1"/>
                </a:solidFill>
                <a:latin typeface="Arial" panose="020B0604020202020204" pitchFamily="34" charset="0"/>
              </a:rPr>
              <a:t>@</a:t>
            </a:r>
            <a:r>
              <a:rPr lang="en-US" sz="1200" err="1">
                <a:solidFill>
                  <a:schemeClr val="tx1"/>
                </a:solidFill>
                <a:latin typeface="Arial" panose="020B0604020202020204" pitchFamily="34" charset="0"/>
              </a:rPr>
              <a:t>policyatkings</a:t>
            </a:r>
            <a:endParaRPr lang="en-US" sz="120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C4DFCF66-55FC-2242-ADBB-517001F473E3}"/>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chemeClr val="tx1"/>
                </a:solidFill>
                <a:effectLst/>
                <a:latin typeface="Arial" panose="020B0604020202020204" pitchFamily="34" charset="0"/>
                <a:ea typeface="+mn-ea"/>
                <a:cs typeface="+mn-cs"/>
              </a:rPr>
              <a:t>www.kcl.ac.uk</a:t>
            </a:r>
            <a:r>
              <a:rPr lang="en-GB" sz="1200" kern="1200">
                <a:solidFill>
                  <a:schemeClr val="tx1"/>
                </a:solidFill>
                <a:effectLst/>
                <a:latin typeface="Arial" panose="020B0604020202020204" pitchFamily="34" charset="0"/>
                <a:ea typeface="+mn-ea"/>
                <a:cs typeface="+mn-cs"/>
              </a:rPr>
              <a:t>/</a:t>
            </a:r>
            <a:r>
              <a:rPr lang="en-GB" sz="1200" kern="1200" err="1">
                <a:solidFill>
                  <a:schemeClr val="tx1"/>
                </a:solidFill>
                <a:effectLst/>
                <a:latin typeface="Arial" panose="020B0604020202020204" pitchFamily="34" charset="0"/>
                <a:ea typeface="+mn-ea"/>
                <a:cs typeface="+mn-cs"/>
              </a:rPr>
              <a:t>sspp</a:t>
            </a:r>
            <a:r>
              <a:rPr lang="en-GB" sz="1200" kern="1200">
                <a:solidFill>
                  <a:schemeClr val="tx1"/>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1546959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B61D125-B29C-B74B-A9B9-544A3B2BD6E5}"/>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chemeClr val="tx1"/>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9498DBC1-857F-2B47-8BCA-46C4F2C2EB68}"/>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chemeClr val="tx1"/>
                </a:solidFill>
                <a:latin typeface="Arial" panose="020B0604020202020204" pitchFamily="34" charset="0"/>
              </a:rPr>
              <a:t>@</a:t>
            </a:r>
            <a:r>
              <a:rPr lang="en-US" sz="1200" err="1">
                <a:solidFill>
                  <a:schemeClr val="tx1"/>
                </a:solidFill>
                <a:latin typeface="Arial" panose="020B0604020202020204" pitchFamily="34" charset="0"/>
              </a:rPr>
              <a:t>policyatkings</a:t>
            </a:r>
            <a:endParaRPr lang="en-US" sz="120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94529716-5A58-6E4D-A1C1-F6C582B7C05B}"/>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chemeClr val="tx1"/>
                </a:solidFill>
                <a:effectLst/>
                <a:latin typeface="Arial" panose="020B0604020202020204" pitchFamily="34" charset="0"/>
                <a:ea typeface="+mn-ea"/>
                <a:cs typeface="+mn-cs"/>
              </a:rPr>
              <a:t>www.kcl.ac.uk</a:t>
            </a:r>
            <a:r>
              <a:rPr lang="en-GB" sz="1200" kern="1200">
                <a:solidFill>
                  <a:schemeClr val="tx1"/>
                </a:solidFill>
                <a:effectLst/>
                <a:latin typeface="Arial" panose="020B0604020202020204" pitchFamily="34" charset="0"/>
                <a:ea typeface="+mn-ea"/>
                <a:cs typeface="+mn-cs"/>
              </a:rPr>
              <a:t>/</a:t>
            </a:r>
            <a:r>
              <a:rPr lang="en-GB" sz="1200" kern="1200" err="1">
                <a:solidFill>
                  <a:schemeClr val="tx1"/>
                </a:solidFill>
                <a:effectLst/>
                <a:latin typeface="Arial" panose="020B0604020202020204" pitchFamily="34" charset="0"/>
                <a:ea typeface="+mn-ea"/>
                <a:cs typeface="+mn-cs"/>
              </a:rPr>
              <a:t>sspp</a:t>
            </a:r>
            <a:r>
              <a:rPr lang="en-GB" sz="1200" kern="1200">
                <a:solidFill>
                  <a:schemeClr val="tx1"/>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2296314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06E7123-1FCB-E64F-ABDF-0E56AC0A6681}"/>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C233BE68-D6EA-3746-84B0-A36271184AD3}"/>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7BED7586-68B4-B94C-B2A2-5A173967316F}"/>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26629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456A79-4110-6D46-98CA-C5FA3932BD40}"/>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0A2D50"/>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CFD3936B-CB12-1944-BE50-0A5FDA0689B2}"/>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7912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0FF596-31AA-7F47-8169-18A1036DB0E7}"/>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D1F19E1F-A8DC-7144-9250-8CB373A7C1CD}"/>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583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BLANK">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0B6D863-FE10-584D-9032-18B86797619C}"/>
              </a:ext>
            </a:extLst>
          </p:cNvPr>
          <p:cNvSpPr/>
          <p:nvPr userDrawn="1"/>
        </p:nvSpPr>
        <p:spPr>
          <a:xfrm>
            <a:off x="0" y="0"/>
            <a:ext cx="12192000" cy="1125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E84EECB-85F6-934D-B3A3-70BA7147C899}"/>
              </a:ext>
            </a:extLst>
          </p:cNvPr>
          <p:cNvSpPr/>
          <p:nvPr userDrawn="1"/>
        </p:nvSpPr>
        <p:spPr>
          <a:xfrm>
            <a:off x="0" y="109728"/>
            <a:ext cx="12192000" cy="6748272"/>
          </a:xfrm>
          <a:prstGeom prst="rect">
            <a:avLst/>
          </a:prstGeom>
          <a:solidFill>
            <a:srgbClr val="D9E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00317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ll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ABC5CDDD-422B-EC45-BACA-D93BBF45E94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cxnSp>
        <p:nvCxnSpPr>
          <p:cNvPr id="6" name="Straight Connector 5">
            <a:extLst>
              <a:ext uri="{FF2B5EF4-FFF2-40B4-BE49-F238E27FC236}">
                <a16:creationId xmlns:a16="http://schemas.microsoft.com/office/drawing/2014/main" id="{09E5320E-601A-BD41-BF1B-7F0CE26D95E5}"/>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C6F6000F-E94D-2F46-84CC-520F13E40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84744" y="6384981"/>
            <a:ext cx="442246" cy="336524"/>
          </a:xfrm>
          <a:prstGeom prst="rect">
            <a:avLst/>
          </a:prstGeom>
        </p:spPr>
      </p:pic>
      <p:pic>
        <p:nvPicPr>
          <p:cNvPr id="11" name="Picture 10">
            <a:extLst>
              <a:ext uri="{FF2B5EF4-FFF2-40B4-BE49-F238E27FC236}">
                <a16:creationId xmlns:a16="http://schemas.microsoft.com/office/drawing/2014/main" id="{9753DCA4-8C0E-3E40-B0F4-1D92DD5FE48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2836"/>
          <a:stretch/>
        </p:blipFill>
        <p:spPr>
          <a:xfrm>
            <a:off x="313492" y="6380616"/>
            <a:ext cx="371013" cy="338540"/>
          </a:xfrm>
          <a:prstGeom prst="rect">
            <a:avLst/>
          </a:prstGeom>
        </p:spPr>
      </p:pic>
      <p:pic>
        <p:nvPicPr>
          <p:cNvPr id="13" name="Picture 2" descr="Charte graphique et outils | Université de Paris">
            <a:extLst>
              <a:ext uri="{FF2B5EF4-FFF2-40B4-BE49-F238E27FC236}">
                <a16:creationId xmlns:a16="http://schemas.microsoft.com/office/drawing/2014/main" id="{EEAA3C48-B4B0-F948-AAC3-23C193CE2B60}"/>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710541" y="6407210"/>
            <a:ext cx="950724" cy="29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8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_Might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2401A0-8F0D-1847-9538-220347B9F8A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7073E955-6AEA-014C-96CF-4D533F805888}"/>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8" name="Rectangle 7">
            <a:extLst>
              <a:ext uri="{FF2B5EF4-FFF2-40B4-BE49-F238E27FC236}">
                <a16:creationId xmlns:a16="http://schemas.microsoft.com/office/drawing/2014/main" id="{241A8386-0953-5F4B-BC2D-42E69BB5C31D}"/>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 name="Text Placeholder 3">
            <a:extLst>
              <a:ext uri="{FF2B5EF4-FFF2-40B4-BE49-F238E27FC236}">
                <a16:creationId xmlns:a16="http://schemas.microsoft.com/office/drawing/2014/main" id="{83E1F5DE-951B-4F4D-95A7-5BEC6232BCB4}"/>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Tree>
    <p:extLst>
      <p:ext uri="{BB962C8B-B14F-4D97-AF65-F5344CB8AC3E}">
        <p14:creationId xmlns:p14="http://schemas.microsoft.com/office/powerpoint/2010/main" val="3737297440"/>
      </p:ext>
    </p:extLst>
  </p:cSld>
  <p:clrMapOvr>
    <a:masterClrMapping/>
  </p:clrMapOvr>
  <p:extLst>
    <p:ext uri="{DCECCB84-F9BA-43D5-87BE-67443E8EF086}">
      <p15:sldGuideLst xmlns:p15="http://schemas.microsoft.com/office/powerpoint/2012/main">
        <p15:guide id="1" orient="horz" pos="2137" userDrawn="1">
          <p15:clr>
            <a:srgbClr val="FBAE40"/>
          </p15:clr>
        </p15:guide>
        <p15:guide id="2" pos="37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5.xml"/><Relationship Id="rId4"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theme" Target="../theme/theme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7.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18064"/>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74" r:id="rId4"/>
    <p:sldLayoutId id="2147483675" r:id="rId5"/>
    <p:sldLayoutId id="2147483676" r:id="rId6"/>
    <p:sldLayoutId id="214748372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29661"/>
      </p:ext>
    </p:extLst>
  </p:cSld>
  <p:clrMap bg1="lt1" tx1="dk1" bg2="lt2" tx2="dk2" accent1="accent1" accent2="accent2" accent3="accent3" accent4="accent4" accent5="accent5" accent6="accent6" hlink="hlink" folHlink="folHlink"/>
  <p:sldLayoutIdLst>
    <p:sldLayoutId id="2147483718" r:id="rId1"/>
    <p:sldLayoutId id="2147483662" r:id="rId2"/>
    <p:sldLayoutId id="2147483677" r:id="rId3"/>
    <p:sldLayoutId id="2147483678" r:id="rId4"/>
    <p:sldLayoutId id="2147483679" r:id="rId5"/>
    <p:sldLayoutId id="2147483680" r:id="rId6"/>
    <p:sldLayoutId id="2147483681" r:id="rId7"/>
    <p:sldLayoutId id="2147483719" r:id="rId8"/>
    <p:sldLayoutId id="214748372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4228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3" r:id="rId3"/>
    <p:sldLayoutId id="2147483706" r:id="rId4"/>
    <p:sldLayoutId id="2147483707" r:id="rId5"/>
    <p:sldLayoutId id="2147483708" r:id="rId6"/>
    <p:sldLayoutId id="214748371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75036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27716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43284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49695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chart" Target="../charts/chart14.xml"/></Relationships>
</file>

<file path=ppt/slides/_rels/slide1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oecd-ilibrary.org/social-issues-migration-health/working-together-for-local-integration-of-migrants-and-refugees-in-paris/migration-snap-shot-of-the-city-of-paris_9789264305861-6-en;jsessionid=Mv3VYFIl6JgD-vtwRrlqZC1r.ip-10-240-5-73"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hyperlink" Target="https://www.ons.gov.uk/peoplepopulationandcommunity/populationandmigration/internationalmigration/bulletins/ukpopulationbycountryofbirthandnationality/yearendingjune2020#:~:text=London%20remains%20the%20region%20with,-British%20(21%25)%20population" TargetMode="External"/></Relationships>
</file>

<file path=ppt/slides/_rels/slide1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chart" Target="../charts/char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chart" Target="../charts/chart20.xml"/><Relationship Id="rId4" Type="http://schemas.openxmlformats.org/officeDocument/2006/relationships/chart" Target="../charts/chart19.xml"/></Relationships>
</file>

<file path=ppt/slides/_rels/slide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ons.gov.uk/economy/governmentpublicsectorandtaxes/publicsectorfinance/articles/countryandregionalpublicsectorfinances/financialyearending2020"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2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chart" Target="../charts/char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chart" Target="../charts/chart30.xml"/><Relationship Id="rId4" Type="http://schemas.openxmlformats.org/officeDocument/2006/relationships/chart" Target="../charts/chart29.xml"/></Relationships>
</file>

<file path=ppt/slides/_rels/slide29.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chart" Target="../charts/chart33.xml"/></Relationships>
</file>

<file path=ppt/slides/_rels/slide31.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chart" Target="../charts/chart36.xml"/></Relationships>
</file>

<file path=ppt/slides/_rels/slide35.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chart" Target="../charts/chart43.xml"/><Relationship Id="rId3" Type="http://schemas.openxmlformats.org/officeDocument/2006/relationships/chart" Target="../charts/chart38.xml"/><Relationship Id="rId7" Type="http://schemas.openxmlformats.org/officeDocument/2006/relationships/chart" Target="../charts/chart42.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chart" Target="../charts/chart41.xml"/><Relationship Id="rId5" Type="http://schemas.openxmlformats.org/officeDocument/2006/relationships/chart" Target="../charts/chart40.xml"/><Relationship Id="rId4" Type="http://schemas.openxmlformats.org/officeDocument/2006/relationships/chart" Target="../charts/chart39.xml"/><Relationship Id="rId9" Type="http://schemas.openxmlformats.org/officeDocument/2006/relationships/chart" Target="../charts/chart44.xml"/></Relationships>
</file>

<file path=ppt/slides/_rels/slide37.xml.rels><?xml version="1.0" encoding="UTF-8" standalone="yes"?>
<Relationships xmlns="http://schemas.openxmlformats.org/package/2006/relationships"><Relationship Id="rId8" Type="http://schemas.openxmlformats.org/officeDocument/2006/relationships/chart" Target="../charts/chart50.xml"/><Relationship Id="rId3" Type="http://schemas.openxmlformats.org/officeDocument/2006/relationships/chart" Target="../charts/chart45.xml"/><Relationship Id="rId7" Type="http://schemas.openxmlformats.org/officeDocument/2006/relationships/chart" Target="../charts/chart49.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chart" Target="../charts/chart48.xml"/><Relationship Id="rId5" Type="http://schemas.openxmlformats.org/officeDocument/2006/relationships/chart" Target="../charts/chart47.xml"/><Relationship Id="rId4" Type="http://schemas.openxmlformats.org/officeDocument/2006/relationships/chart" Target="../charts/chart46.xml"/></Relationships>
</file>

<file path=ppt/slides/_rels/slide38.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chart" Target="../charts/chart53.xml"/><Relationship Id="rId4" Type="http://schemas.openxmlformats.org/officeDocument/2006/relationships/chart" Target="../charts/chart52.xml"/></Relationships>
</file>

<file path=ppt/slides/_rels/slide39.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chart" Target="../charts/chart5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hyperlink" Target="http://www.worldcitiescultureforum.com/data/of-public-green-space-parks-and-gardens" TargetMode="Externa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chart" Target="../charts/chart58.xml"/><Relationship Id="rId4" Type="http://schemas.openxmlformats.org/officeDocument/2006/relationships/chart" Target="../charts/chart57.xml"/></Relationships>
</file>

<file path=ppt/slides/_rels/slide43.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mailto:kelly.beaver@ipsos.com" TargetMode="External"/><Relationship Id="rId3" Type="http://schemas.openxmlformats.org/officeDocument/2006/relationships/hyperlink" Target="https://www.kcl.ac.uk/policy-institute/index.aspx" TargetMode="External"/><Relationship Id="rId7" Type="http://schemas.openxmlformats.org/officeDocument/2006/relationships/hyperlink" Target="mailto:bobby.duffy@kcl.ac.uk" TargetMode="External"/><Relationship Id="rId2" Type="http://schemas.openxmlformats.org/officeDocument/2006/relationships/hyperlink" Target="https://twitter.com/policyatkings" TargetMode="External"/><Relationship Id="rId1" Type="http://schemas.openxmlformats.org/officeDocument/2006/relationships/slideLayout" Target="../slideLayouts/slideLayout42.xml"/><Relationship Id="rId6" Type="http://schemas.openxmlformats.org/officeDocument/2006/relationships/image" Target="../media/image36.jpeg"/><Relationship Id="rId5" Type="http://schemas.openxmlformats.org/officeDocument/2006/relationships/image" Target="../media/image9.emf"/><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13C0-9A00-F844-A271-576609704E51}"/>
              </a:ext>
            </a:extLst>
          </p:cNvPr>
          <p:cNvSpPr>
            <a:spLocks noGrp="1"/>
          </p:cNvSpPr>
          <p:nvPr>
            <p:ph type="title"/>
          </p:nvPr>
        </p:nvSpPr>
        <p:spPr>
          <a:xfrm>
            <a:off x="386719" y="3164417"/>
            <a:ext cx="11215994" cy="2280451"/>
          </a:xfrm>
        </p:spPr>
        <p:txBody>
          <a:bodyPr/>
          <a:lstStyle/>
          <a:p>
            <a:r>
              <a:rPr lang="en-GB" sz="6000" dirty="0"/>
              <a:t>Capitals and Covid: how Londoners </a:t>
            </a:r>
            <a:r>
              <a:rPr lang="en-GB" sz="6000"/>
              <a:t>and Parisians </a:t>
            </a:r>
            <a:r>
              <a:rPr lang="en-GB" sz="6000" dirty="0"/>
              <a:t>see their cities in light of the pandemic</a:t>
            </a:r>
            <a:endParaRPr lang="en-US" sz="7200" dirty="0"/>
          </a:p>
        </p:txBody>
      </p:sp>
      <p:sp>
        <p:nvSpPr>
          <p:cNvPr id="10" name="TextBox 9">
            <a:extLst>
              <a:ext uri="{FF2B5EF4-FFF2-40B4-BE49-F238E27FC236}">
                <a16:creationId xmlns:a16="http://schemas.microsoft.com/office/drawing/2014/main" id="{DB908BEC-320F-2542-A451-40C2BC5529EB}"/>
              </a:ext>
            </a:extLst>
          </p:cNvPr>
          <p:cNvSpPr txBox="1"/>
          <p:nvPr/>
        </p:nvSpPr>
        <p:spPr>
          <a:xfrm>
            <a:off x="8368145" y="5844065"/>
            <a:ext cx="3344430" cy="369332"/>
          </a:xfrm>
          <a:prstGeom prst="rect">
            <a:avLst/>
          </a:prstGeom>
          <a:noFill/>
        </p:spPr>
        <p:txBody>
          <a:bodyPr wrap="square" rtlCol="0">
            <a:spAutoFit/>
          </a:bodyPr>
          <a:lstStyle/>
          <a:p>
            <a:pPr algn="r"/>
            <a:r>
              <a:rPr lang="en-GB" b="1" dirty="0">
                <a:solidFill>
                  <a:srgbClr val="FFFFFF"/>
                </a:solidFill>
                <a:latin typeface="Arial" panose="020B0604020202020204" pitchFamily="34" charset="0"/>
                <a:cs typeface="Arial" panose="020B0604020202020204" pitchFamily="34" charset="0"/>
              </a:rPr>
              <a:t>September 2021</a:t>
            </a:r>
          </a:p>
        </p:txBody>
      </p:sp>
      <p:sp>
        <p:nvSpPr>
          <p:cNvPr id="7" name="Rectangle 6">
            <a:extLst>
              <a:ext uri="{FF2B5EF4-FFF2-40B4-BE49-F238E27FC236}">
                <a16:creationId xmlns:a16="http://schemas.microsoft.com/office/drawing/2014/main" id="{FC9B0D16-DD16-0E42-A5A1-7A0B70E3669D}"/>
              </a:ext>
            </a:extLst>
          </p:cNvPr>
          <p:cNvSpPr/>
          <p:nvPr/>
        </p:nvSpPr>
        <p:spPr>
          <a:xfrm>
            <a:off x="432062" y="1413132"/>
            <a:ext cx="3074709" cy="6450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187D051-28DF-8446-86D6-55E42EA522D8}"/>
              </a:ext>
            </a:extLst>
          </p:cNvPr>
          <p:cNvSpPr/>
          <p:nvPr/>
        </p:nvSpPr>
        <p:spPr>
          <a:xfrm>
            <a:off x="0" y="0"/>
            <a:ext cx="12191999" cy="180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Logo&#10;&#10;Description automatically generated">
            <a:extLst>
              <a:ext uri="{FF2B5EF4-FFF2-40B4-BE49-F238E27FC236}">
                <a16:creationId xmlns:a16="http://schemas.microsoft.com/office/drawing/2014/main" id="{165D2AC0-AA05-A744-B3E2-66C6880CBA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31612" y="4400"/>
            <a:ext cx="2360388" cy="1796120"/>
          </a:xfrm>
          <a:prstGeom prst="rect">
            <a:avLst/>
          </a:prstGeom>
        </p:spPr>
      </p:pic>
      <p:pic>
        <p:nvPicPr>
          <p:cNvPr id="12" name="Picture 11">
            <a:extLst>
              <a:ext uri="{FF2B5EF4-FFF2-40B4-BE49-F238E27FC236}">
                <a16:creationId xmlns:a16="http://schemas.microsoft.com/office/drawing/2014/main" id="{3879000C-979C-164A-9F66-F4D3C38167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2836"/>
          <a:stretch/>
        </p:blipFill>
        <p:spPr>
          <a:xfrm>
            <a:off x="386719" y="257675"/>
            <a:ext cx="1430179" cy="1305002"/>
          </a:xfrm>
          <a:prstGeom prst="rect">
            <a:avLst/>
          </a:prstGeom>
        </p:spPr>
      </p:pic>
      <p:pic>
        <p:nvPicPr>
          <p:cNvPr id="13" name="Picture 2" descr="Charte graphique et outils | Université de Paris">
            <a:extLst>
              <a:ext uri="{FF2B5EF4-FFF2-40B4-BE49-F238E27FC236}">
                <a16:creationId xmlns:a16="http://schemas.microsoft.com/office/drawing/2014/main" id="{9ED132D6-36AE-754B-AFF0-FDBC4116D2B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601397" y="248051"/>
            <a:ext cx="4247987" cy="1305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9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The idea of a “15-minute city” is supported by the overwhelming majority of residents of both London and Greater Paris: nine in 10 people in each of the two cities think it’s important to have sufficient local  facilities that are reachable in this time.</a:t>
            </a:r>
          </a:p>
        </p:txBody>
      </p:sp>
      <p:grpSp>
        <p:nvGrpSpPr>
          <p:cNvPr id="3" name="Group 2">
            <a:extLst>
              <a:ext uri="{FF2B5EF4-FFF2-40B4-BE49-F238E27FC236}">
                <a16:creationId xmlns:a16="http://schemas.microsoft.com/office/drawing/2014/main" id="{54323796-5044-3348-B64B-8FDB6444FADA}"/>
              </a:ext>
            </a:extLst>
          </p:cNvPr>
          <p:cNvGrpSpPr/>
          <p:nvPr/>
        </p:nvGrpSpPr>
        <p:grpSpPr>
          <a:xfrm>
            <a:off x="5103457" y="1858467"/>
            <a:ext cx="6539599" cy="218225"/>
            <a:chOff x="5103457" y="1858467"/>
            <a:chExt cx="6539599" cy="218225"/>
          </a:xfrm>
        </p:grpSpPr>
        <p:sp>
          <p:nvSpPr>
            <p:cNvPr id="15" name="TextBox 14">
              <a:extLst>
                <a:ext uri="{FF2B5EF4-FFF2-40B4-BE49-F238E27FC236}">
                  <a16:creationId xmlns:a16="http://schemas.microsoft.com/office/drawing/2014/main" id="{D6882734-536F-414F-A41D-733E4B4FD5A9}"/>
                </a:ext>
              </a:extLst>
            </p:cNvPr>
            <p:cNvSpPr txBox="1"/>
            <p:nvPr/>
          </p:nvSpPr>
          <p:spPr>
            <a:xfrm>
              <a:off x="5103457" y="1858467"/>
              <a:ext cx="1168345"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Very important</a:t>
              </a:r>
            </a:p>
          </p:txBody>
        </p:sp>
        <p:sp>
          <p:nvSpPr>
            <p:cNvPr id="16" name="TextBox 15">
              <a:extLst>
                <a:ext uri="{FF2B5EF4-FFF2-40B4-BE49-F238E27FC236}">
                  <a16:creationId xmlns:a16="http://schemas.microsoft.com/office/drawing/2014/main" id="{60165DDE-A940-8B4D-AED7-B3A59F7BA96B}"/>
                </a:ext>
              </a:extLst>
            </p:cNvPr>
            <p:cNvSpPr txBox="1"/>
            <p:nvPr/>
          </p:nvSpPr>
          <p:spPr>
            <a:xfrm>
              <a:off x="10170266" y="1858467"/>
              <a:ext cx="1472790" cy="218225"/>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Not at all important</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17" name="TextBox 16">
              <a:extLst>
                <a:ext uri="{FF2B5EF4-FFF2-40B4-BE49-F238E27FC236}">
                  <a16:creationId xmlns:a16="http://schemas.microsoft.com/office/drawing/2014/main" id="{EB95C60B-9AD7-274C-94F8-E0FD98E4B9BF}"/>
                </a:ext>
              </a:extLst>
            </p:cNvPr>
            <p:cNvSpPr txBox="1"/>
            <p:nvPr/>
          </p:nvSpPr>
          <p:spPr>
            <a:xfrm>
              <a:off x="6683469" y="1858471"/>
              <a:ext cx="119067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Fairly important</a:t>
              </a:r>
            </a:p>
          </p:txBody>
        </p:sp>
        <p:sp>
          <p:nvSpPr>
            <p:cNvPr id="18" name="TextBox 17">
              <a:extLst>
                <a:ext uri="{FF2B5EF4-FFF2-40B4-BE49-F238E27FC236}">
                  <a16:creationId xmlns:a16="http://schemas.microsoft.com/office/drawing/2014/main" id="{9C804805-6C76-DE46-9AAD-9DDAF0983D8A}"/>
                </a:ext>
              </a:extLst>
            </p:cNvPr>
            <p:cNvSpPr txBox="1"/>
            <p:nvPr/>
          </p:nvSpPr>
          <p:spPr>
            <a:xfrm>
              <a:off x="8285810" y="1858468"/>
              <a:ext cx="147279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Not very important</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grpSp>
      <p:grpSp>
        <p:nvGrpSpPr>
          <p:cNvPr id="23" name="Group 22">
            <a:extLst>
              <a:ext uri="{FF2B5EF4-FFF2-40B4-BE49-F238E27FC236}">
                <a16:creationId xmlns:a16="http://schemas.microsoft.com/office/drawing/2014/main" id="{A41ED8CE-9E1A-AA4B-AE34-333D593C6EBD}"/>
              </a:ext>
            </a:extLst>
          </p:cNvPr>
          <p:cNvGrpSpPr/>
          <p:nvPr/>
        </p:nvGrpSpPr>
        <p:grpSpPr>
          <a:xfrm>
            <a:off x="3620358" y="529655"/>
            <a:ext cx="8351387" cy="859969"/>
            <a:chOff x="7218747" y="638654"/>
            <a:chExt cx="4527736" cy="121618"/>
          </a:xfrm>
        </p:grpSpPr>
        <p:cxnSp>
          <p:nvCxnSpPr>
            <p:cNvPr id="25" name="Straight Connector 24">
              <a:extLst>
                <a:ext uri="{FF2B5EF4-FFF2-40B4-BE49-F238E27FC236}">
                  <a16:creationId xmlns:a16="http://schemas.microsoft.com/office/drawing/2014/main" id="{8E209BE2-AA13-7548-8CD9-BC57C8C24F0F}"/>
                </a:ext>
              </a:extLst>
            </p:cNvPr>
            <p:cNvCxnSpPr>
              <a:cxnSpLocks/>
            </p:cNvCxnSpPr>
            <p:nvPr/>
          </p:nvCxnSpPr>
          <p:spPr>
            <a:xfrm>
              <a:off x="7262109" y="760272"/>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A609B7-52D5-A540-8F06-CCD1A6429CA4}"/>
                </a:ext>
              </a:extLst>
            </p:cNvPr>
            <p:cNvSpPr txBox="1">
              <a:spLocks noChangeAspect="1"/>
            </p:cNvSpPr>
            <p:nvPr/>
          </p:nvSpPr>
          <p:spPr>
            <a:xfrm>
              <a:off x="7218747" y="638654"/>
              <a:ext cx="4501033" cy="117521"/>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How important, if at all, do you think it is that people living in London/Paris have access to all of the local facilities they need within their local area, that is the area within 15-20 minutes’ walking distance from their home?</a:t>
              </a:r>
            </a:p>
          </p:txBody>
        </p:sp>
      </p:grpSp>
      <p:sp>
        <p:nvSpPr>
          <p:cNvPr id="20" name="Rectangle 19">
            <a:extLst>
              <a:ext uri="{FF2B5EF4-FFF2-40B4-BE49-F238E27FC236}">
                <a16:creationId xmlns:a16="http://schemas.microsoft.com/office/drawing/2014/main" id="{5C6C69B6-F05B-A941-A763-07EC1D9FBF8D}"/>
              </a:ext>
            </a:extLst>
          </p:cNvPr>
          <p:cNvSpPr/>
          <p:nvPr/>
        </p:nvSpPr>
        <p:spPr>
          <a:xfrm>
            <a:off x="3979913" y="2802771"/>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1" name="Rectangle 20">
            <a:extLst>
              <a:ext uri="{FF2B5EF4-FFF2-40B4-BE49-F238E27FC236}">
                <a16:creationId xmlns:a16="http://schemas.microsoft.com/office/drawing/2014/main" id="{AFB96357-C648-8A4C-ACE3-500ABCA6578E}"/>
              </a:ext>
            </a:extLst>
          </p:cNvPr>
          <p:cNvSpPr/>
          <p:nvPr/>
        </p:nvSpPr>
        <p:spPr>
          <a:xfrm>
            <a:off x="3885592" y="4302519"/>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cxnSp>
        <p:nvCxnSpPr>
          <p:cNvPr id="22" name="Straight Connector 21">
            <a:extLst>
              <a:ext uri="{FF2B5EF4-FFF2-40B4-BE49-F238E27FC236}">
                <a16:creationId xmlns:a16="http://schemas.microsoft.com/office/drawing/2014/main" id="{9F4CC2F5-3DFB-8647-B3B0-45DAA535448F}"/>
              </a:ext>
            </a:extLst>
          </p:cNvPr>
          <p:cNvCxnSpPr>
            <a:cxnSpLocks/>
          </p:cNvCxnSpPr>
          <p:nvPr/>
        </p:nvCxnSpPr>
        <p:spPr>
          <a:xfrm>
            <a:off x="3700338" y="382486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4" name="Chart 23">
            <a:extLst>
              <a:ext uri="{FF2B5EF4-FFF2-40B4-BE49-F238E27FC236}">
                <a16:creationId xmlns:a16="http://schemas.microsoft.com/office/drawing/2014/main" id="{0117500C-F7E6-7944-AC07-71C375896525}"/>
              </a:ext>
            </a:extLst>
          </p:cNvPr>
          <p:cNvGraphicFramePr/>
          <p:nvPr>
            <p:extLst>
              <p:ext uri="{D42A27DB-BD31-4B8C-83A1-F6EECF244321}">
                <p14:modId xmlns:p14="http://schemas.microsoft.com/office/powerpoint/2010/main" val="623162392"/>
              </p:ext>
            </p:extLst>
          </p:nvPr>
        </p:nvGraphicFramePr>
        <p:xfrm>
          <a:off x="5033455" y="1988906"/>
          <a:ext cx="6748642" cy="3634126"/>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140BB02F-43D4-4F42-89FE-DE9011911A79}"/>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3615266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800" dirty="0"/>
              <a:t>44% of Londoners say good public transport links are one of the most important considerations for a good local area – the most commonly chosen feature, and much more widely selected than in </a:t>
            </a:r>
            <a:r>
              <a:rPr lang="en-GB" sz="1800" dirty="0" err="1"/>
              <a:t>Greter</a:t>
            </a:r>
            <a:r>
              <a:rPr lang="en-GB" sz="1800" dirty="0"/>
              <a:t> Paris, where 29% of residents say the same.</a:t>
            </a:r>
          </a:p>
          <a:p>
            <a:pPr lvl="0"/>
            <a:r>
              <a:rPr lang="en-GB" sz="1800" dirty="0"/>
              <a:t>Parisians, on the other hand, are much more likely to say that environmental quality is key for a good local area (25% vs 15%).</a:t>
            </a:r>
          </a:p>
        </p:txBody>
      </p:sp>
      <p:graphicFrame>
        <p:nvGraphicFramePr>
          <p:cNvPr id="23" name="Chart 22">
            <a:extLst>
              <a:ext uri="{FF2B5EF4-FFF2-40B4-BE49-F238E27FC236}">
                <a16:creationId xmlns:a16="http://schemas.microsoft.com/office/drawing/2014/main" id="{6A459E19-D138-AA4B-B62B-B35B6118DBE6}"/>
              </a:ext>
            </a:extLst>
          </p:cNvPr>
          <p:cNvGraphicFramePr>
            <a:graphicFrameLocks/>
          </p:cNvGraphicFramePr>
          <p:nvPr>
            <p:extLst>
              <p:ext uri="{D42A27DB-BD31-4B8C-83A1-F6EECF244321}">
                <p14:modId xmlns:p14="http://schemas.microsoft.com/office/powerpoint/2010/main" val="1877330943"/>
              </p:ext>
            </p:extLst>
          </p:nvPr>
        </p:nvGraphicFramePr>
        <p:xfrm>
          <a:off x="3810000" y="1295486"/>
          <a:ext cx="8091472" cy="532388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a:extLst>
              <a:ext uri="{FF2B5EF4-FFF2-40B4-BE49-F238E27FC236}">
                <a16:creationId xmlns:a16="http://schemas.microsoft.com/office/drawing/2014/main" id="{58959898-EC32-554C-9DA2-FED8B9C88E14}"/>
              </a:ext>
            </a:extLst>
          </p:cNvPr>
          <p:cNvGrpSpPr/>
          <p:nvPr/>
        </p:nvGrpSpPr>
        <p:grpSpPr>
          <a:xfrm>
            <a:off x="3599337" y="538635"/>
            <a:ext cx="8372407" cy="632895"/>
            <a:chOff x="7207351" y="638654"/>
            <a:chExt cx="4539132" cy="114367"/>
          </a:xfrm>
        </p:grpSpPr>
        <p:cxnSp>
          <p:nvCxnSpPr>
            <p:cNvPr id="12" name="Straight Connector 11">
              <a:extLst>
                <a:ext uri="{FF2B5EF4-FFF2-40B4-BE49-F238E27FC236}">
                  <a16:creationId xmlns:a16="http://schemas.microsoft.com/office/drawing/2014/main" id="{662141C4-9452-B24D-BA99-0FA7F406456B}"/>
                </a:ext>
              </a:extLst>
            </p:cNvPr>
            <p:cNvCxnSpPr>
              <a:cxnSpLocks/>
            </p:cNvCxnSpPr>
            <p:nvPr/>
          </p:nvCxnSpPr>
          <p:spPr>
            <a:xfrm>
              <a:off x="7262109" y="753021"/>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ED977E-72F6-0946-8783-C90B2405CFBA}"/>
                </a:ext>
              </a:extLst>
            </p:cNvPr>
            <p:cNvSpPr txBox="1">
              <a:spLocks noChangeAspect="1"/>
            </p:cNvSpPr>
            <p:nvPr/>
          </p:nvSpPr>
          <p:spPr>
            <a:xfrm>
              <a:off x="7207351" y="638654"/>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Which three or four of the following, if any, are most important to you personally in thinking about what makes a good local area to live in?</a:t>
              </a:r>
            </a:p>
          </p:txBody>
        </p:sp>
      </p:grpSp>
      <p:sp>
        <p:nvSpPr>
          <p:cNvPr id="8" name="Rectangle 7">
            <a:extLst>
              <a:ext uri="{FF2B5EF4-FFF2-40B4-BE49-F238E27FC236}">
                <a16:creationId xmlns:a16="http://schemas.microsoft.com/office/drawing/2014/main" id="{4E319F14-95F4-FD48-B654-D6B892BD75A9}"/>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404465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 tree, street, way&#10;&#10;Description automatically generated">
            <a:extLst>
              <a:ext uri="{FF2B5EF4-FFF2-40B4-BE49-F238E27FC236}">
                <a16:creationId xmlns:a16="http://schemas.microsoft.com/office/drawing/2014/main" id="{88ADB0BE-B863-514D-8D93-AE977D05CC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5300"/>
          <a:stretch/>
        </p:blipFill>
        <p:spPr>
          <a:xfrm>
            <a:off x="-1" y="100362"/>
            <a:ext cx="6095997" cy="9143008"/>
          </a:xfrm>
          <a:prstGeom prst="rect">
            <a:avLst/>
          </a:prstGeom>
        </p:spPr>
      </p:pic>
      <p:pic>
        <p:nvPicPr>
          <p:cNvPr id="3" name="Picture 2" descr="A picture containing text, building, outdoor, sign&#10;&#10;Description automatically generated">
            <a:extLst>
              <a:ext uri="{FF2B5EF4-FFF2-40B4-BE49-F238E27FC236}">
                <a16:creationId xmlns:a16="http://schemas.microsoft.com/office/drawing/2014/main" id="{25D5A01B-1AFD-844B-89D8-35A210EF8B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0362"/>
            <a:ext cx="6095998" cy="6757638"/>
          </a:xfrm>
          <a:prstGeom prst="rect">
            <a:avLst/>
          </a:prstGeom>
        </p:spPr>
      </p:pic>
      <p:sp>
        <p:nvSpPr>
          <p:cNvPr id="13" name="Rectangle 12">
            <a:extLst>
              <a:ext uri="{FF2B5EF4-FFF2-40B4-BE49-F238E27FC236}">
                <a16:creationId xmlns:a16="http://schemas.microsoft.com/office/drawing/2014/main" id="{80633D02-B8B8-8645-AF9F-CD3098631BDA}"/>
              </a:ext>
            </a:extLst>
          </p:cNvPr>
          <p:cNvSpPr/>
          <p:nvPr/>
        </p:nvSpPr>
        <p:spPr>
          <a:xfrm flipH="1">
            <a:off x="6095996" y="100363"/>
            <a:ext cx="45719" cy="6757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62565F-D18A-014A-9B2D-49FE6668534D}"/>
              </a:ext>
            </a:extLst>
          </p:cNvPr>
          <p:cNvSpPr/>
          <p:nvPr/>
        </p:nvSpPr>
        <p:spPr>
          <a:xfrm>
            <a:off x="0" y="100360"/>
            <a:ext cx="12192000" cy="6757638"/>
          </a:xfrm>
          <a:prstGeom prst="rect">
            <a:avLst/>
          </a:prstGeom>
          <a:solidFill>
            <a:srgbClr val="092C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1">
            <a:extLst>
              <a:ext uri="{FF2B5EF4-FFF2-40B4-BE49-F238E27FC236}">
                <a16:creationId xmlns:a16="http://schemas.microsoft.com/office/drawing/2014/main" id="{89CEE1C8-7673-2D43-87B3-645119FB7103}"/>
              </a:ext>
            </a:extLst>
          </p:cNvPr>
          <p:cNvSpPr txBox="1">
            <a:spLocks/>
          </p:cNvSpPr>
          <p:nvPr/>
        </p:nvSpPr>
        <p:spPr>
          <a:xfrm>
            <a:off x="1" y="4336063"/>
            <a:ext cx="7329267"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3. Do people now want</a:t>
            </a:r>
            <a:endParaRPr lang="en-US" sz="2800" dirty="0"/>
          </a:p>
        </p:txBody>
      </p:sp>
      <p:sp>
        <p:nvSpPr>
          <p:cNvPr id="8" name="Title 1">
            <a:extLst>
              <a:ext uri="{FF2B5EF4-FFF2-40B4-BE49-F238E27FC236}">
                <a16:creationId xmlns:a16="http://schemas.microsoft.com/office/drawing/2014/main" id="{F95952BA-5982-1549-A353-C491C847F637}"/>
              </a:ext>
            </a:extLst>
          </p:cNvPr>
          <p:cNvSpPr txBox="1">
            <a:spLocks/>
          </p:cNvSpPr>
          <p:nvPr/>
        </p:nvSpPr>
        <p:spPr>
          <a:xfrm>
            <a:off x="2" y="5414587"/>
            <a:ext cx="6400797"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br>
              <a:rPr lang="en-US" sz="6000" dirty="0"/>
            </a:br>
            <a:r>
              <a:rPr lang="en-US" sz="6000" dirty="0"/>
              <a:t> to escape city life?</a:t>
            </a:r>
            <a:endParaRPr lang="en-US" sz="2800" dirty="0"/>
          </a:p>
        </p:txBody>
      </p:sp>
    </p:spTree>
    <p:extLst>
      <p:ext uri="{BB962C8B-B14F-4D97-AF65-F5344CB8AC3E}">
        <p14:creationId xmlns:p14="http://schemas.microsoft.com/office/powerpoint/2010/main" val="1021622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4396-D23F-ED4F-8663-8EA4C37E9645}"/>
              </a:ext>
            </a:extLst>
          </p:cNvPr>
          <p:cNvSpPr>
            <a:spLocks noGrp="1"/>
          </p:cNvSpPr>
          <p:nvPr>
            <p:ph type="title"/>
          </p:nvPr>
        </p:nvSpPr>
        <p:spPr>
          <a:xfrm>
            <a:off x="306427" y="1735944"/>
            <a:ext cx="7664400" cy="4267116"/>
          </a:xfrm>
        </p:spPr>
        <p:txBody>
          <a:bodyPr anchor="t"/>
          <a:lstStyle/>
          <a:p>
            <a:r>
              <a:rPr lang="en-GB" sz="2400" dirty="0"/>
              <a:t>The desire to live in a better physical environment is a much bigger motivation </a:t>
            </a:r>
            <a:r>
              <a:rPr lang="en-GB" sz="2400"/>
              <a:t>for Parisians </a:t>
            </a:r>
            <a:r>
              <a:rPr lang="en-GB" sz="2400" dirty="0"/>
              <a:t>looking to leave the city, while affordability and the cost of living are far greater drivers in London.</a:t>
            </a:r>
          </a:p>
        </p:txBody>
      </p:sp>
      <p:sp>
        <p:nvSpPr>
          <p:cNvPr id="5" name="Rectangle 4">
            <a:extLst>
              <a:ext uri="{FF2B5EF4-FFF2-40B4-BE49-F238E27FC236}">
                <a16:creationId xmlns:a16="http://schemas.microsoft.com/office/drawing/2014/main" id="{6DDBF9B7-9675-0E4C-BD52-996626807BA4}"/>
              </a:ext>
            </a:extLst>
          </p:cNvPr>
          <p:cNvSpPr/>
          <p:nvPr/>
        </p:nvSpPr>
        <p:spPr>
          <a:xfrm>
            <a:off x="0" y="1"/>
            <a:ext cx="12192000" cy="1432415"/>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FCACBBA-8DD1-F447-B791-10FE61310DEC}"/>
              </a:ext>
            </a:extLst>
          </p:cNvPr>
          <p:cNvSpPr/>
          <p:nvPr/>
        </p:nvSpPr>
        <p:spPr>
          <a:xfrm>
            <a:off x="306429" y="116043"/>
            <a:ext cx="11554266" cy="1200329"/>
          </a:xfrm>
          <a:prstGeom prst="rect">
            <a:avLst/>
          </a:prstGeom>
          <a:solidFill>
            <a:schemeClr val="accent1">
              <a:lumMod val="90000"/>
              <a:lumOff val="10000"/>
            </a:schemeClr>
          </a:solidFill>
        </p:spPr>
        <p:txBody>
          <a:bodyPr wrap="square">
            <a:spAutoFit/>
          </a:bodyPr>
          <a:lstStyle/>
          <a:p>
            <a:r>
              <a:rPr lang="en-GB" sz="2400" b="1" dirty="0">
                <a:solidFill>
                  <a:srgbClr val="FFFFFF"/>
                </a:solidFill>
                <a:latin typeface="KingsBureauGrot ThreeSeven" panose="02000506040000020004" pitchFamily="2" charset="0"/>
              </a:rPr>
              <a:t>There is little sign of a mass exodus from either city as a result of Covid, but there are a couple of key differences between the two when it comes to the motivations some have for moving out</a:t>
            </a:r>
          </a:p>
        </p:txBody>
      </p:sp>
    </p:spTree>
    <p:extLst>
      <p:ext uri="{BB962C8B-B14F-4D97-AF65-F5344CB8AC3E}">
        <p14:creationId xmlns:p14="http://schemas.microsoft.com/office/powerpoint/2010/main" val="102089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43% of Londoners say it’s likely they’ll leave the city in the next five years – a slight increase from 37% who said the same in 2019.</a:t>
            </a:r>
          </a:p>
          <a:p>
            <a:pPr lvl="0"/>
            <a:r>
              <a:rPr lang="en-GB" dirty="0"/>
              <a:t>The proportion </a:t>
            </a:r>
            <a:r>
              <a:rPr lang="en-GB"/>
              <a:t>of Parisians </a:t>
            </a:r>
            <a:r>
              <a:rPr lang="en-GB" dirty="0"/>
              <a:t>who say they’ll move out is virtually unchanged since two years ago (45% vs 44%).</a:t>
            </a:r>
          </a:p>
        </p:txBody>
      </p:sp>
      <p:graphicFrame>
        <p:nvGraphicFramePr>
          <p:cNvPr id="22" name="Chart 21">
            <a:extLst>
              <a:ext uri="{FF2B5EF4-FFF2-40B4-BE49-F238E27FC236}">
                <a16:creationId xmlns:a16="http://schemas.microsoft.com/office/drawing/2014/main" id="{9B37F813-DE05-6746-8EE9-4DA12D313589}"/>
              </a:ext>
            </a:extLst>
          </p:cNvPr>
          <p:cNvGraphicFramePr/>
          <p:nvPr>
            <p:extLst>
              <p:ext uri="{D42A27DB-BD31-4B8C-83A1-F6EECF244321}">
                <p14:modId xmlns:p14="http://schemas.microsoft.com/office/powerpoint/2010/main" val="1747393112"/>
              </p:ext>
            </p:extLst>
          </p:nvPr>
        </p:nvGraphicFramePr>
        <p:xfrm>
          <a:off x="3661993" y="1449790"/>
          <a:ext cx="4232616" cy="5043944"/>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634049DF-F36D-9B4D-A2DD-4AAAF98D0D16}"/>
              </a:ext>
            </a:extLst>
          </p:cNvPr>
          <p:cNvSpPr txBox="1"/>
          <p:nvPr/>
        </p:nvSpPr>
        <p:spPr>
          <a:xfrm>
            <a:off x="3862609" y="1068060"/>
            <a:ext cx="4032000" cy="353943"/>
          </a:xfrm>
          <a:prstGeom prst="rect">
            <a:avLst/>
          </a:prstGeom>
          <a:noFill/>
        </p:spPr>
        <p:txBody>
          <a:bodyPr wrap="square" rtlCol="0" anchor="b">
            <a:spAutoFit/>
          </a:bodyPr>
          <a:lstStyle/>
          <a:p>
            <a:pPr algn="ctr">
              <a:lnSpc>
                <a:spcPct val="100000"/>
              </a:lnSpc>
            </a:pPr>
            <a:r>
              <a:rPr lang="en-GB" sz="1700" b="1" dirty="0">
                <a:solidFill>
                  <a:schemeClr val="accent1"/>
                </a:solidFill>
                <a:latin typeface="KingsBureauGrot ThreeSeven" panose="02000506040000020004" pitchFamily="2" charset="0"/>
                <a:cs typeface="Arial" panose="020B0604020202020204" pitchFamily="34" charset="0"/>
              </a:rPr>
              <a:t>London</a:t>
            </a:r>
          </a:p>
        </p:txBody>
      </p:sp>
      <p:graphicFrame>
        <p:nvGraphicFramePr>
          <p:cNvPr id="39" name="Chart 38">
            <a:extLst>
              <a:ext uri="{FF2B5EF4-FFF2-40B4-BE49-F238E27FC236}">
                <a16:creationId xmlns:a16="http://schemas.microsoft.com/office/drawing/2014/main" id="{E2C664CE-05B7-A547-81C9-008DA5E359E6}"/>
              </a:ext>
            </a:extLst>
          </p:cNvPr>
          <p:cNvGraphicFramePr/>
          <p:nvPr>
            <p:extLst>
              <p:ext uri="{D42A27DB-BD31-4B8C-83A1-F6EECF244321}">
                <p14:modId xmlns:p14="http://schemas.microsoft.com/office/powerpoint/2010/main" val="3553725190"/>
              </p:ext>
            </p:extLst>
          </p:nvPr>
        </p:nvGraphicFramePr>
        <p:xfrm>
          <a:off x="8059692" y="1449790"/>
          <a:ext cx="4232616" cy="5043944"/>
        </p:xfrm>
        <a:graphic>
          <a:graphicData uri="http://schemas.openxmlformats.org/drawingml/2006/chart">
            <c:chart xmlns:c="http://schemas.openxmlformats.org/drawingml/2006/chart" xmlns:r="http://schemas.openxmlformats.org/officeDocument/2006/relationships" r:id="rId4"/>
          </a:graphicData>
        </a:graphic>
      </p:graphicFrame>
      <p:sp>
        <p:nvSpPr>
          <p:cNvPr id="40" name="TextBox 39">
            <a:extLst>
              <a:ext uri="{FF2B5EF4-FFF2-40B4-BE49-F238E27FC236}">
                <a16:creationId xmlns:a16="http://schemas.microsoft.com/office/drawing/2014/main" id="{F89B3606-410A-C144-A369-CAF649004EE1}"/>
              </a:ext>
            </a:extLst>
          </p:cNvPr>
          <p:cNvSpPr txBox="1"/>
          <p:nvPr/>
        </p:nvSpPr>
        <p:spPr>
          <a:xfrm>
            <a:off x="8160000" y="1068060"/>
            <a:ext cx="4032000" cy="353943"/>
          </a:xfrm>
          <a:prstGeom prst="rect">
            <a:avLst/>
          </a:prstGeom>
          <a:noFill/>
        </p:spPr>
        <p:txBody>
          <a:bodyPr wrap="square" rtlCol="0" anchor="b">
            <a:spAutoFit/>
          </a:bodyPr>
          <a:lstStyle/>
          <a:p>
            <a:pPr algn="ctr">
              <a:lnSpc>
                <a:spcPct val="100000"/>
              </a:lnSpc>
            </a:pPr>
            <a:r>
              <a:rPr lang="en-GB" sz="1700" b="1" dirty="0">
                <a:solidFill>
                  <a:schemeClr val="accent1"/>
                </a:solidFill>
                <a:latin typeface="KingsBureauGrot ThreeSeven" panose="02000506040000020004" pitchFamily="2" charset="0"/>
                <a:cs typeface="Arial" panose="020B0604020202020204" pitchFamily="34" charset="0"/>
              </a:rPr>
              <a:t>Greater Paris</a:t>
            </a:r>
          </a:p>
        </p:txBody>
      </p:sp>
      <p:grpSp>
        <p:nvGrpSpPr>
          <p:cNvPr id="11" name="Group 10">
            <a:extLst>
              <a:ext uri="{FF2B5EF4-FFF2-40B4-BE49-F238E27FC236}">
                <a16:creationId xmlns:a16="http://schemas.microsoft.com/office/drawing/2014/main" id="{00F62C5A-3D9F-B646-90E8-171DBD01FEE1}"/>
              </a:ext>
            </a:extLst>
          </p:cNvPr>
          <p:cNvGrpSpPr/>
          <p:nvPr/>
        </p:nvGrpSpPr>
        <p:grpSpPr>
          <a:xfrm>
            <a:off x="3609847" y="530782"/>
            <a:ext cx="8361897" cy="378430"/>
            <a:chOff x="7213049" y="717282"/>
            <a:chExt cx="4533434" cy="53518"/>
          </a:xfrm>
        </p:grpSpPr>
        <p:cxnSp>
          <p:nvCxnSpPr>
            <p:cNvPr id="12" name="Straight Connector 11">
              <a:extLst>
                <a:ext uri="{FF2B5EF4-FFF2-40B4-BE49-F238E27FC236}">
                  <a16:creationId xmlns:a16="http://schemas.microsoft.com/office/drawing/2014/main" id="{B8D19287-6720-9B4B-AA00-F4B7A5774DF4}"/>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7A70319-CC45-D04E-B1AD-1AB0C547A2B5}"/>
                </a:ext>
              </a:extLst>
            </p:cNvPr>
            <p:cNvSpPr txBox="1">
              <a:spLocks noChangeAspect="1"/>
            </p:cNvSpPr>
            <p:nvPr/>
          </p:nvSpPr>
          <p:spPr>
            <a:xfrm>
              <a:off x="7213049" y="717282"/>
              <a:ext cx="4501033" cy="47879"/>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How likely, if at all, is it that you will move out of London/Paris in the next five years?</a:t>
              </a:r>
            </a:p>
          </p:txBody>
        </p:sp>
      </p:grpSp>
      <p:sp>
        <p:nvSpPr>
          <p:cNvPr id="10" name="Rectangle 9">
            <a:extLst>
              <a:ext uri="{FF2B5EF4-FFF2-40B4-BE49-F238E27FC236}">
                <a16:creationId xmlns:a16="http://schemas.microsoft.com/office/drawing/2014/main" id="{BC7158CB-5163-9746-B3D1-AB2BA879C186}"/>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6231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900" dirty="0"/>
              <a:t>One of the biggest divides in motivations for moving out of the two cities is the desire to find a better physical environment: 40% </a:t>
            </a:r>
            <a:r>
              <a:rPr lang="en-GB" sz="1900"/>
              <a:t>of Parisians </a:t>
            </a:r>
            <a:r>
              <a:rPr lang="en-GB" sz="1900" dirty="0"/>
              <a:t>who are considering leaving cite this as a reason, compared with 26% of Londoners.</a:t>
            </a:r>
          </a:p>
          <a:p>
            <a:pPr lvl="0"/>
            <a:r>
              <a:rPr lang="en-GB" sz="1900" dirty="0"/>
              <a:t>By contrast, Londoners (44%) are much more likely </a:t>
            </a:r>
            <a:r>
              <a:rPr lang="en-GB" sz="1900"/>
              <a:t>than Parisians </a:t>
            </a:r>
            <a:r>
              <a:rPr lang="en-GB" sz="1900" dirty="0"/>
              <a:t>(27%) to say the cost of living in their city is a key factor influencing their decision to want to leave.</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7097BEEE-BD6F-4F49-8FA4-56E8D7873489}"/>
              </a:ext>
            </a:extLst>
          </p:cNvPr>
          <p:cNvGraphicFramePr/>
          <p:nvPr>
            <p:extLst>
              <p:ext uri="{D42A27DB-BD31-4B8C-83A1-F6EECF244321}">
                <p14:modId xmlns:p14="http://schemas.microsoft.com/office/powerpoint/2010/main" val="4009284458"/>
              </p:ext>
            </p:extLst>
          </p:nvPr>
        </p:nvGraphicFramePr>
        <p:xfrm>
          <a:off x="3620357" y="960443"/>
          <a:ext cx="8372407" cy="566707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9EB6D669-F820-8346-8924-D981565221D0}"/>
              </a:ext>
            </a:extLst>
          </p:cNvPr>
          <p:cNvGrpSpPr/>
          <p:nvPr/>
        </p:nvGrpSpPr>
        <p:grpSpPr>
          <a:xfrm>
            <a:off x="3620357" y="545388"/>
            <a:ext cx="8351387" cy="363571"/>
            <a:chOff x="7218747" y="638654"/>
            <a:chExt cx="4527736" cy="65699"/>
          </a:xfrm>
        </p:grpSpPr>
        <p:cxnSp>
          <p:nvCxnSpPr>
            <p:cNvPr id="13" name="Straight Connector 12">
              <a:extLst>
                <a:ext uri="{FF2B5EF4-FFF2-40B4-BE49-F238E27FC236}">
                  <a16:creationId xmlns:a16="http://schemas.microsoft.com/office/drawing/2014/main" id="{484331AD-B942-7A44-8DA7-169EC6E99474}"/>
                </a:ext>
              </a:extLst>
            </p:cNvPr>
            <p:cNvCxnSpPr>
              <a:cxnSpLocks/>
            </p:cNvCxnSpPr>
            <p:nvPr/>
          </p:nvCxnSpPr>
          <p:spPr>
            <a:xfrm>
              <a:off x="7262109" y="704353"/>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36E652-8205-4F49-B7B4-81047F1E1255}"/>
                </a:ext>
              </a:extLst>
            </p:cNvPr>
            <p:cNvSpPr txBox="1">
              <a:spLocks noChangeAspect="1"/>
            </p:cNvSpPr>
            <p:nvPr/>
          </p:nvSpPr>
          <p:spPr>
            <a:xfrm>
              <a:off x="7218747" y="638654"/>
              <a:ext cx="4501033" cy="61178"/>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For which of the following reasons, if any, are you considering leaving London/Paris?*</a:t>
              </a:r>
            </a:p>
          </p:txBody>
        </p:sp>
      </p:grpSp>
      <p:sp>
        <p:nvSpPr>
          <p:cNvPr id="8" name="Rectangle 7">
            <a:extLst>
              <a:ext uri="{FF2B5EF4-FFF2-40B4-BE49-F238E27FC236}">
                <a16:creationId xmlns:a16="http://schemas.microsoft.com/office/drawing/2014/main" id="{2273CAF4-1BFE-494F-AD0F-9048D8C54589}"/>
              </a:ext>
            </a:extLst>
          </p:cNvPr>
          <p:cNvSpPr/>
          <p:nvPr/>
        </p:nvSpPr>
        <p:spPr>
          <a:xfrm>
            <a:off x="3523629" y="6491160"/>
            <a:ext cx="8582419" cy="3693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462 adults aged 18+ in Paris and 431 in London who say they are certain or very likely or fairly likely to leave London/Paris in the next five years, interviewed online (23 April–5 May 2021 in London; 26 April–17 May in Paris)</a:t>
            </a:r>
          </a:p>
        </p:txBody>
      </p:sp>
      <p:sp>
        <p:nvSpPr>
          <p:cNvPr id="9" name="TextBox 8">
            <a:extLst>
              <a:ext uri="{FF2B5EF4-FFF2-40B4-BE49-F238E27FC236}">
                <a16:creationId xmlns:a16="http://schemas.microsoft.com/office/drawing/2014/main" id="{6BC81A01-B100-4F42-A681-F1AF5804FE1F}"/>
              </a:ext>
            </a:extLst>
          </p:cNvPr>
          <p:cNvSpPr txBox="1">
            <a:spLocks noChangeAspect="1"/>
          </p:cNvSpPr>
          <p:nvPr/>
        </p:nvSpPr>
        <p:spPr>
          <a:xfrm>
            <a:off x="9713247" y="4320703"/>
            <a:ext cx="2111566" cy="1015663"/>
          </a:xfrm>
          <a:prstGeom prst="rect">
            <a:avLst/>
          </a:prstGeom>
          <a:noFill/>
        </p:spPr>
        <p:txBody>
          <a:bodyPr wrap="square" rtlCol="0" anchor="t" anchorCtr="0">
            <a:spAutoFit/>
          </a:bodyPr>
          <a:lstStyle/>
          <a:p>
            <a:pPr algn="r"/>
            <a:r>
              <a:rPr lang="en-GB" sz="1200" dirty="0">
                <a:latin typeface="Arial" panose="020B0604020202020204" pitchFamily="34" charset="0"/>
                <a:cs typeface="Arial" panose="020B0604020202020204" pitchFamily="34" charset="0"/>
              </a:rPr>
              <a:t>*Asked to the 43% of Londoners and 45% </a:t>
            </a:r>
            <a:r>
              <a:rPr lang="en-GB" sz="1200">
                <a:latin typeface="Arial" panose="020B0604020202020204" pitchFamily="34" charset="0"/>
                <a:cs typeface="Arial" panose="020B0604020202020204" pitchFamily="34" charset="0"/>
              </a:rPr>
              <a:t>of Parisians </a:t>
            </a:r>
            <a:r>
              <a:rPr lang="en-GB" sz="1200" dirty="0">
                <a:latin typeface="Arial" panose="020B0604020202020204" pitchFamily="34" charset="0"/>
                <a:cs typeface="Arial" panose="020B0604020202020204" pitchFamily="34" charset="0"/>
              </a:rPr>
              <a:t>who said it’s likely they will move out of their cities in the next five years</a:t>
            </a:r>
          </a:p>
        </p:txBody>
      </p:sp>
    </p:spTree>
    <p:extLst>
      <p:ext uri="{BB962C8B-B14F-4D97-AF65-F5344CB8AC3E}">
        <p14:creationId xmlns:p14="http://schemas.microsoft.com/office/powerpoint/2010/main" val="3230304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 tree, street, way&#10;&#10;Description automatically generated">
            <a:extLst>
              <a:ext uri="{FF2B5EF4-FFF2-40B4-BE49-F238E27FC236}">
                <a16:creationId xmlns:a16="http://schemas.microsoft.com/office/drawing/2014/main" id="{88ADB0BE-B863-514D-8D93-AE977D05CC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5300"/>
          <a:stretch/>
        </p:blipFill>
        <p:spPr>
          <a:xfrm>
            <a:off x="-1" y="100362"/>
            <a:ext cx="6095997" cy="9143008"/>
          </a:xfrm>
          <a:prstGeom prst="rect">
            <a:avLst/>
          </a:prstGeom>
        </p:spPr>
      </p:pic>
      <p:pic>
        <p:nvPicPr>
          <p:cNvPr id="3" name="Picture 2" descr="A picture containing text, building, outdoor, sign&#10;&#10;Description automatically generated">
            <a:extLst>
              <a:ext uri="{FF2B5EF4-FFF2-40B4-BE49-F238E27FC236}">
                <a16:creationId xmlns:a16="http://schemas.microsoft.com/office/drawing/2014/main" id="{25D5A01B-1AFD-844B-89D8-35A210EF8B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0362"/>
            <a:ext cx="6095998" cy="6757638"/>
          </a:xfrm>
          <a:prstGeom prst="rect">
            <a:avLst/>
          </a:prstGeom>
        </p:spPr>
      </p:pic>
      <p:sp>
        <p:nvSpPr>
          <p:cNvPr id="13" name="Rectangle 12">
            <a:extLst>
              <a:ext uri="{FF2B5EF4-FFF2-40B4-BE49-F238E27FC236}">
                <a16:creationId xmlns:a16="http://schemas.microsoft.com/office/drawing/2014/main" id="{80633D02-B8B8-8645-AF9F-CD3098631BDA}"/>
              </a:ext>
            </a:extLst>
          </p:cNvPr>
          <p:cNvSpPr/>
          <p:nvPr/>
        </p:nvSpPr>
        <p:spPr>
          <a:xfrm flipH="1">
            <a:off x="6095996" y="100363"/>
            <a:ext cx="45719" cy="6757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62565F-D18A-014A-9B2D-49FE6668534D}"/>
              </a:ext>
            </a:extLst>
          </p:cNvPr>
          <p:cNvSpPr/>
          <p:nvPr/>
        </p:nvSpPr>
        <p:spPr>
          <a:xfrm>
            <a:off x="0" y="100360"/>
            <a:ext cx="12192000" cy="6757638"/>
          </a:xfrm>
          <a:prstGeom prst="rect">
            <a:avLst/>
          </a:prstGeom>
          <a:solidFill>
            <a:srgbClr val="092C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1">
            <a:extLst>
              <a:ext uri="{FF2B5EF4-FFF2-40B4-BE49-F238E27FC236}">
                <a16:creationId xmlns:a16="http://schemas.microsoft.com/office/drawing/2014/main" id="{89CEE1C8-7673-2D43-87B3-645119FB7103}"/>
              </a:ext>
            </a:extLst>
          </p:cNvPr>
          <p:cNvSpPr txBox="1">
            <a:spLocks/>
          </p:cNvSpPr>
          <p:nvPr/>
        </p:nvSpPr>
        <p:spPr>
          <a:xfrm>
            <a:off x="1" y="4336063"/>
            <a:ext cx="7329267"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4. Social cohesion and</a:t>
            </a:r>
            <a:endParaRPr lang="en-US" sz="2800" dirty="0"/>
          </a:p>
        </p:txBody>
      </p:sp>
      <p:sp>
        <p:nvSpPr>
          <p:cNvPr id="8" name="Title 1">
            <a:extLst>
              <a:ext uri="{FF2B5EF4-FFF2-40B4-BE49-F238E27FC236}">
                <a16:creationId xmlns:a16="http://schemas.microsoft.com/office/drawing/2014/main" id="{F95952BA-5982-1549-A353-C491C847F637}"/>
              </a:ext>
            </a:extLst>
          </p:cNvPr>
          <p:cNvSpPr txBox="1">
            <a:spLocks/>
          </p:cNvSpPr>
          <p:nvPr/>
        </p:nvSpPr>
        <p:spPr>
          <a:xfrm>
            <a:off x="3" y="5414587"/>
            <a:ext cx="4331366"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br>
              <a:rPr lang="en-US" sz="6000" dirty="0"/>
            </a:br>
            <a:r>
              <a:rPr lang="en-US" sz="6000" dirty="0"/>
              <a:t> immigration</a:t>
            </a:r>
            <a:endParaRPr lang="en-US" sz="2800" dirty="0"/>
          </a:p>
        </p:txBody>
      </p:sp>
    </p:spTree>
    <p:extLst>
      <p:ext uri="{BB962C8B-B14F-4D97-AF65-F5344CB8AC3E}">
        <p14:creationId xmlns:p14="http://schemas.microsoft.com/office/powerpoint/2010/main" val="118749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4396-D23F-ED4F-8663-8EA4C37E9645}"/>
              </a:ext>
            </a:extLst>
          </p:cNvPr>
          <p:cNvSpPr>
            <a:spLocks noGrp="1"/>
          </p:cNvSpPr>
          <p:nvPr>
            <p:ph type="title"/>
          </p:nvPr>
        </p:nvSpPr>
        <p:spPr>
          <a:xfrm>
            <a:off x="306428" y="1403434"/>
            <a:ext cx="7433315" cy="4921165"/>
          </a:xfrm>
        </p:spPr>
        <p:txBody>
          <a:bodyPr anchor="t"/>
          <a:lstStyle/>
          <a:p>
            <a:r>
              <a:rPr lang="en-GB" sz="2400" dirty="0"/>
              <a:t>People in London are twice as likely as their Parisian counterparts to say that immigration from outside of the country has had a positive impact on their capital. </a:t>
            </a:r>
            <a:br>
              <a:rPr lang="en-GB" sz="2400" dirty="0"/>
            </a:br>
            <a:br>
              <a:rPr lang="en-GB" sz="2400" dirty="0"/>
            </a:br>
            <a:r>
              <a:rPr lang="en-GB" sz="2400" dirty="0"/>
              <a:t>A majority of Londoners are also positive about immigration from elsewhere in the UK – much higher than the proportion of Parisians who say the same about the situation there. </a:t>
            </a:r>
            <a:br>
              <a:rPr lang="en-GB" sz="2400" dirty="0"/>
            </a:br>
            <a:br>
              <a:rPr lang="en-GB" sz="2400" dirty="0"/>
            </a:br>
            <a:r>
              <a:rPr lang="en-GB" sz="2400" dirty="0"/>
              <a:t>And more generally, residents of Greater Paris are much more adamant that their city doesn’t need any more immigration. This is despite the fact that </a:t>
            </a:r>
            <a:r>
              <a:rPr lang="en-GB" sz="2400" dirty="0">
                <a:hlinkClick r:id="rId3">
                  <a:extLst>
                    <a:ext uri="{A12FA001-AC4F-418D-AE19-62706E023703}">
                      <ahyp:hlinkClr xmlns:ahyp="http://schemas.microsoft.com/office/drawing/2018/hyperlinkcolor" val="tx"/>
                    </a:ext>
                  </a:extLst>
                </a:hlinkClick>
              </a:rPr>
              <a:t>Paris</a:t>
            </a:r>
            <a:r>
              <a:rPr lang="en-GB" sz="2400" dirty="0"/>
              <a:t> already has a far lower share of foreign-born residents than </a:t>
            </a:r>
            <a:r>
              <a:rPr lang="en-GB" sz="2400" dirty="0">
                <a:hlinkClick r:id="rId4">
                  <a:extLst>
                    <a:ext uri="{A12FA001-AC4F-418D-AE19-62706E023703}">
                      <ahyp:hlinkClr xmlns:ahyp="http://schemas.microsoft.com/office/drawing/2018/hyperlinkcolor" val="tx"/>
                    </a:ext>
                  </a:extLst>
                </a:hlinkClick>
              </a:rPr>
              <a:t>London</a:t>
            </a:r>
            <a:r>
              <a:rPr lang="en-GB" sz="2400" dirty="0"/>
              <a:t> (20% vs 35%).</a:t>
            </a:r>
          </a:p>
        </p:txBody>
      </p:sp>
      <p:sp>
        <p:nvSpPr>
          <p:cNvPr id="5" name="Rectangle 4">
            <a:extLst>
              <a:ext uri="{FF2B5EF4-FFF2-40B4-BE49-F238E27FC236}">
                <a16:creationId xmlns:a16="http://schemas.microsoft.com/office/drawing/2014/main" id="{6DDBF9B7-9675-0E4C-BD52-996626807BA4}"/>
              </a:ext>
            </a:extLst>
          </p:cNvPr>
          <p:cNvSpPr/>
          <p:nvPr/>
        </p:nvSpPr>
        <p:spPr>
          <a:xfrm>
            <a:off x="0" y="1"/>
            <a:ext cx="12192000" cy="1122217"/>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FCACBBA-8DD1-F447-B791-10FE61310DEC}"/>
              </a:ext>
            </a:extLst>
          </p:cNvPr>
          <p:cNvSpPr/>
          <p:nvPr/>
        </p:nvSpPr>
        <p:spPr>
          <a:xfrm>
            <a:off x="306429" y="116043"/>
            <a:ext cx="11554266" cy="830997"/>
          </a:xfrm>
          <a:prstGeom prst="rect">
            <a:avLst/>
          </a:prstGeom>
          <a:solidFill>
            <a:schemeClr val="accent1">
              <a:lumMod val="90000"/>
              <a:lumOff val="10000"/>
            </a:schemeClr>
          </a:solidFill>
        </p:spPr>
        <p:txBody>
          <a:bodyPr wrap="square">
            <a:spAutoFit/>
          </a:bodyPr>
          <a:lstStyle/>
          <a:p>
            <a:r>
              <a:rPr lang="en-GB" sz="2400" b="1" dirty="0">
                <a:solidFill>
                  <a:srgbClr val="FFFFFF"/>
                </a:solidFill>
                <a:latin typeface="KingsBureauGrot ThreeSeven" panose="02000506040000020004" pitchFamily="2" charset="0"/>
              </a:rPr>
              <a:t>Londoners are much more likely </a:t>
            </a:r>
            <a:r>
              <a:rPr lang="en-GB" sz="2400" b="1">
                <a:solidFill>
                  <a:srgbClr val="FFFFFF"/>
                </a:solidFill>
                <a:latin typeface="KingsBureauGrot ThreeSeven" panose="02000506040000020004" pitchFamily="2" charset="0"/>
              </a:rPr>
              <a:t>than Parisians </a:t>
            </a:r>
            <a:r>
              <a:rPr lang="en-GB" sz="2400" b="1" dirty="0">
                <a:solidFill>
                  <a:srgbClr val="FFFFFF"/>
                </a:solidFill>
                <a:latin typeface="KingsBureauGrot ThreeSeven" panose="02000506040000020004" pitchFamily="2" charset="0"/>
              </a:rPr>
              <a:t>to think that social cohesion is good in their city, and are far more positive about immigration to their capital</a:t>
            </a:r>
          </a:p>
        </p:txBody>
      </p:sp>
    </p:spTree>
    <p:extLst>
      <p:ext uri="{BB962C8B-B14F-4D97-AF65-F5344CB8AC3E}">
        <p14:creationId xmlns:p14="http://schemas.microsoft.com/office/powerpoint/2010/main" val="3425638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a:xfrm>
            <a:off x="220255" y="613741"/>
            <a:ext cx="3178521" cy="5478946"/>
          </a:xfrm>
        </p:spPr>
        <p:txBody>
          <a:bodyPr/>
          <a:lstStyle/>
          <a:p>
            <a:pPr lvl="0"/>
            <a:r>
              <a:rPr lang="en-GB" sz="1700" dirty="0"/>
              <a:t>74% of Londoners say people of different backgrounds get on well together in their local area – compared with 57% of Parisians who feel the same way.</a:t>
            </a:r>
          </a:p>
          <a:p>
            <a:pPr lvl="0"/>
            <a:r>
              <a:rPr lang="en-GB" sz="1700" dirty="0"/>
              <a:t>And Parisians twice as likely as Londoners to actively disagree that (29% vs 14%) that this kind of social cohesion is good in their local area.</a:t>
            </a:r>
          </a:p>
          <a:p>
            <a:pPr lvl="0"/>
            <a:r>
              <a:rPr lang="en-GB" sz="1700" dirty="0"/>
              <a:t>There are also differing age gradients to the responses given in both cities: in London, the older people are, the more likely they are to say that people in their local area get on well together, whereas in Greater Paris, it is younger age groups who are more likely to feel this way</a:t>
            </a:r>
            <a:r>
              <a:rPr lang="en-GB" sz="1600" dirty="0"/>
              <a:t>.</a:t>
            </a:r>
          </a:p>
        </p:txBody>
      </p:sp>
      <p:grpSp>
        <p:nvGrpSpPr>
          <p:cNvPr id="29" name="Group 28">
            <a:extLst>
              <a:ext uri="{FF2B5EF4-FFF2-40B4-BE49-F238E27FC236}">
                <a16:creationId xmlns:a16="http://schemas.microsoft.com/office/drawing/2014/main" id="{8BBC24F7-39C5-3940-B258-5304EF8E2E32}"/>
              </a:ext>
            </a:extLst>
          </p:cNvPr>
          <p:cNvGrpSpPr/>
          <p:nvPr/>
        </p:nvGrpSpPr>
        <p:grpSpPr>
          <a:xfrm>
            <a:off x="3621641" y="559446"/>
            <a:ext cx="8350103" cy="610219"/>
            <a:chOff x="7219443" y="648729"/>
            <a:chExt cx="4527040" cy="110269"/>
          </a:xfrm>
        </p:grpSpPr>
        <p:cxnSp>
          <p:nvCxnSpPr>
            <p:cNvPr id="30" name="Straight Connector 29">
              <a:extLst>
                <a:ext uri="{FF2B5EF4-FFF2-40B4-BE49-F238E27FC236}">
                  <a16:creationId xmlns:a16="http://schemas.microsoft.com/office/drawing/2014/main" id="{CCB1FF5E-5B57-A54A-B3E1-CCAFD8BB1855}"/>
                </a:ext>
              </a:extLst>
            </p:cNvPr>
            <p:cNvCxnSpPr>
              <a:cxnSpLocks/>
            </p:cNvCxnSpPr>
            <p:nvPr/>
          </p:nvCxnSpPr>
          <p:spPr>
            <a:xfrm>
              <a:off x="7262109" y="758998"/>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2A1926-5721-0441-8D3D-4BDCDF7F2EB8}"/>
                </a:ext>
              </a:extLst>
            </p:cNvPr>
            <p:cNvSpPr txBox="1">
              <a:spLocks noChangeAspect="1"/>
            </p:cNvSpPr>
            <p:nvPr/>
          </p:nvSpPr>
          <p:spPr>
            <a:xfrm>
              <a:off x="7219443" y="648729"/>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To what extent do you agree or disagree that your local area is a place where people from different social, ethnic or religious backgrounds get on well together?</a:t>
              </a:r>
            </a:p>
          </p:txBody>
        </p:sp>
      </p:grpSp>
      <p:grpSp>
        <p:nvGrpSpPr>
          <p:cNvPr id="3" name="Group 2">
            <a:extLst>
              <a:ext uri="{FF2B5EF4-FFF2-40B4-BE49-F238E27FC236}">
                <a16:creationId xmlns:a16="http://schemas.microsoft.com/office/drawing/2014/main" id="{21799AF2-9909-9748-B791-3C0516EE3533}"/>
              </a:ext>
            </a:extLst>
          </p:cNvPr>
          <p:cNvGrpSpPr/>
          <p:nvPr/>
        </p:nvGrpSpPr>
        <p:grpSpPr>
          <a:xfrm>
            <a:off x="3885592" y="1327265"/>
            <a:ext cx="7896505" cy="2181804"/>
            <a:chOff x="3885592" y="1561918"/>
            <a:chExt cx="7896505" cy="2181804"/>
          </a:xfrm>
        </p:grpSpPr>
        <p:grpSp>
          <p:nvGrpSpPr>
            <p:cNvPr id="2" name="Group 1">
              <a:extLst>
                <a:ext uri="{FF2B5EF4-FFF2-40B4-BE49-F238E27FC236}">
                  <a16:creationId xmlns:a16="http://schemas.microsoft.com/office/drawing/2014/main" id="{063C7502-7306-D542-8C63-CAF6B035627B}"/>
                </a:ext>
              </a:extLst>
            </p:cNvPr>
            <p:cNvGrpSpPr/>
            <p:nvPr/>
          </p:nvGrpSpPr>
          <p:grpSpPr>
            <a:xfrm>
              <a:off x="4609309" y="1561918"/>
              <a:ext cx="7045880" cy="430894"/>
              <a:chOff x="4511598" y="1561918"/>
              <a:chExt cx="7045880" cy="430894"/>
            </a:xfrm>
          </p:grpSpPr>
          <p:sp>
            <p:nvSpPr>
              <p:cNvPr id="14" name="TextBox 13">
                <a:extLst>
                  <a:ext uri="{FF2B5EF4-FFF2-40B4-BE49-F238E27FC236}">
                    <a16:creationId xmlns:a16="http://schemas.microsoft.com/office/drawing/2014/main" id="{07B3170E-DE5E-FC48-B7BB-86A5C17FE7E0}"/>
                  </a:ext>
                </a:extLst>
              </p:cNvPr>
              <p:cNvSpPr txBox="1"/>
              <p:nvPr/>
            </p:nvSpPr>
            <p:spPr>
              <a:xfrm>
                <a:off x="4511598" y="1561918"/>
                <a:ext cx="724829" cy="430887"/>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Definitely agree</a:t>
                </a:r>
              </a:p>
            </p:txBody>
          </p:sp>
          <p:sp>
            <p:nvSpPr>
              <p:cNvPr id="15" name="TextBox 14">
                <a:extLst>
                  <a:ext uri="{FF2B5EF4-FFF2-40B4-BE49-F238E27FC236}">
                    <a16:creationId xmlns:a16="http://schemas.microsoft.com/office/drawing/2014/main" id="{1A169806-24A9-5349-9D61-C73086AC476F}"/>
                  </a:ext>
                </a:extLst>
              </p:cNvPr>
              <p:cNvSpPr txBox="1"/>
              <p:nvPr/>
            </p:nvSpPr>
            <p:spPr>
              <a:xfrm>
                <a:off x="10832649" y="1561925"/>
                <a:ext cx="724829" cy="430887"/>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Definitely disagree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22" name="TextBox 21">
                <a:extLst>
                  <a:ext uri="{FF2B5EF4-FFF2-40B4-BE49-F238E27FC236}">
                    <a16:creationId xmlns:a16="http://schemas.microsoft.com/office/drawing/2014/main" id="{FBF85D28-C4EE-E944-A3A8-93117BEF5DF5}"/>
                  </a:ext>
                </a:extLst>
              </p:cNvPr>
              <p:cNvSpPr txBox="1"/>
              <p:nvPr/>
            </p:nvSpPr>
            <p:spPr>
              <a:xfrm>
                <a:off x="5603342" y="1561926"/>
                <a:ext cx="613317"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Tend to agree</a:t>
                </a:r>
              </a:p>
            </p:txBody>
          </p:sp>
          <p:sp>
            <p:nvSpPr>
              <p:cNvPr id="24" name="TextBox 23">
                <a:extLst>
                  <a:ext uri="{FF2B5EF4-FFF2-40B4-BE49-F238E27FC236}">
                    <a16:creationId xmlns:a16="http://schemas.microsoft.com/office/drawing/2014/main" id="{BB2DEFBD-A950-7847-B25E-BF0B915DB40A}"/>
                  </a:ext>
                </a:extLst>
              </p:cNvPr>
              <p:cNvSpPr txBox="1"/>
              <p:nvPr/>
            </p:nvSpPr>
            <p:spPr>
              <a:xfrm>
                <a:off x="9826119" y="1561926"/>
                <a:ext cx="639616"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Tend to disagree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25" name="TextBox 24">
                <a:extLst>
                  <a:ext uri="{FF2B5EF4-FFF2-40B4-BE49-F238E27FC236}">
                    <a16:creationId xmlns:a16="http://schemas.microsoft.com/office/drawing/2014/main" id="{25E18BC1-7CF0-F84C-BB15-9FE97A5E540B}"/>
                  </a:ext>
                </a:extLst>
              </p:cNvPr>
              <p:cNvSpPr txBox="1"/>
              <p:nvPr/>
            </p:nvSpPr>
            <p:spPr>
              <a:xfrm>
                <a:off x="6583574" y="1561925"/>
                <a:ext cx="2875630" cy="430887"/>
              </a:xfrm>
              <a:prstGeom prst="rect">
                <a:avLst/>
              </a:prstGeom>
              <a:noFill/>
            </p:spPr>
            <p:txBody>
              <a:bodyPr wrap="square" lIns="0" tIns="0" rIns="0" bIns="0" rtlCol="0" anchor="b">
                <a:spAutoFit/>
              </a:bodyPr>
              <a:lstStyle/>
              <a:p>
                <a:pPr lvl="0" algn="ctr">
                  <a:buClr>
                    <a:srgbClr val="2F469C"/>
                  </a:buClr>
                  <a:defRPr/>
                </a:pPr>
                <a:r>
                  <a:rPr lang="en-GB" sz="1400" dirty="0">
                    <a:solidFill>
                      <a:schemeClr val="bg2">
                        <a:lumMod val="75000"/>
                      </a:schemeClr>
                    </a:solidFill>
                    <a:latin typeface="KingsBureauGrot FiveOne" panose="02000506040000020004" pitchFamily="2" charset="0"/>
                  </a:rPr>
                  <a:t>Too few people in local area to say / Everyone is from the same background</a:t>
                </a:r>
                <a:endPar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endParaRPr>
              </a:p>
            </p:txBody>
          </p:sp>
        </p:grpSp>
        <p:sp>
          <p:nvSpPr>
            <p:cNvPr id="26" name="Rectangle 25">
              <a:extLst>
                <a:ext uri="{FF2B5EF4-FFF2-40B4-BE49-F238E27FC236}">
                  <a16:creationId xmlns:a16="http://schemas.microsoft.com/office/drawing/2014/main" id="{3B0188E9-96EB-F74D-BA19-46F8323E07B1}"/>
                </a:ext>
              </a:extLst>
            </p:cNvPr>
            <p:cNvSpPr/>
            <p:nvPr/>
          </p:nvSpPr>
          <p:spPr>
            <a:xfrm>
              <a:off x="3979913" y="2269810"/>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7" name="Rectangle 26">
              <a:extLst>
                <a:ext uri="{FF2B5EF4-FFF2-40B4-BE49-F238E27FC236}">
                  <a16:creationId xmlns:a16="http://schemas.microsoft.com/office/drawing/2014/main" id="{CCDA290E-AF60-4844-BEE9-F4A52DBBA332}"/>
                </a:ext>
              </a:extLst>
            </p:cNvPr>
            <p:cNvSpPr/>
            <p:nvPr/>
          </p:nvSpPr>
          <p:spPr>
            <a:xfrm>
              <a:off x="3885592" y="2886872"/>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graphicFrame>
          <p:nvGraphicFramePr>
            <p:cNvPr id="32" name="Chart 31">
              <a:extLst>
                <a:ext uri="{FF2B5EF4-FFF2-40B4-BE49-F238E27FC236}">
                  <a16:creationId xmlns:a16="http://schemas.microsoft.com/office/drawing/2014/main" id="{FFFA967B-F64E-5642-91B4-8549C8E23E1E}"/>
                </a:ext>
              </a:extLst>
            </p:cNvPr>
            <p:cNvGraphicFramePr/>
            <p:nvPr>
              <p:extLst>
                <p:ext uri="{D42A27DB-BD31-4B8C-83A1-F6EECF244321}">
                  <p14:modId xmlns:p14="http://schemas.microsoft.com/office/powerpoint/2010/main" val="3109503589"/>
                </p:ext>
              </p:extLst>
            </p:nvPr>
          </p:nvGraphicFramePr>
          <p:xfrm>
            <a:off x="5033455" y="1932922"/>
            <a:ext cx="6748642" cy="1810800"/>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6" name="Group 15">
            <a:extLst>
              <a:ext uri="{FF2B5EF4-FFF2-40B4-BE49-F238E27FC236}">
                <a16:creationId xmlns:a16="http://schemas.microsoft.com/office/drawing/2014/main" id="{7486CDCE-9DA2-A841-B42C-E0D6D9FD0094}"/>
              </a:ext>
            </a:extLst>
          </p:cNvPr>
          <p:cNvGrpSpPr/>
          <p:nvPr/>
        </p:nvGrpSpPr>
        <p:grpSpPr>
          <a:xfrm>
            <a:off x="3621641" y="3447275"/>
            <a:ext cx="8350103" cy="355808"/>
            <a:chOff x="7219443" y="699760"/>
            <a:chExt cx="4527040" cy="64296"/>
          </a:xfrm>
        </p:grpSpPr>
        <p:cxnSp>
          <p:nvCxnSpPr>
            <p:cNvPr id="17" name="Straight Connector 16">
              <a:extLst>
                <a:ext uri="{FF2B5EF4-FFF2-40B4-BE49-F238E27FC236}">
                  <a16:creationId xmlns:a16="http://schemas.microsoft.com/office/drawing/2014/main" id="{0F5694EF-6B90-1F49-8072-C143ED4425A5}"/>
                </a:ext>
              </a:extLst>
            </p:cNvPr>
            <p:cNvCxnSpPr>
              <a:cxnSpLocks/>
            </p:cNvCxnSpPr>
            <p:nvPr/>
          </p:nvCxnSpPr>
          <p:spPr>
            <a:xfrm>
              <a:off x="7262109" y="764056"/>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FE145D-BF77-E44E-AC66-051844D5749E}"/>
                </a:ext>
              </a:extLst>
            </p:cNvPr>
            <p:cNvSpPr txBox="1">
              <a:spLocks noChangeAspect="1"/>
            </p:cNvSpPr>
            <p:nvPr/>
          </p:nvSpPr>
          <p:spPr>
            <a:xfrm>
              <a:off x="7219443" y="699760"/>
              <a:ext cx="4501033" cy="61178"/>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 who definitely or tend to agree</a:t>
              </a:r>
            </a:p>
          </p:txBody>
        </p:sp>
      </p:grpSp>
      <p:graphicFrame>
        <p:nvGraphicFramePr>
          <p:cNvPr id="19" name="Chart 18">
            <a:extLst>
              <a:ext uri="{FF2B5EF4-FFF2-40B4-BE49-F238E27FC236}">
                <a16:creationId xmlns:a16="http://schemas.microsoft.com/office/drawing/2014/main" id="{651F6668-CF8E-8743-8691-09E69A0F78D1}"/>
              </a:ext>
            </a:extLst>
          </p:cNvPr>
          <p:cNvGraphicFramePr/>
          <p:nvPr>
            <p:extLst>
              <p:ext uri="{D42A27DB-BD31-4B8C-83A1-F6EECF244321}">
                <p14:modId xmlns:p14="http://schemas.microsoft.com/office/powerpoint/2010/main" val="1072947554"/>
              </p:ext>
            </p:extLst>
          </p:nvPr>
        </p:nvGraphicFramePr>
        <p:xfrm>
          <a:off x="3700338" y="3935669"/>
          <a:ext cx="8128000" cy="2616904"/>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a:extLst>
              <a:ext uri="{FF2B5EF4-FFF2-40B4-BE49-F238E27FC236}">
                <a16:creationId xmlns:a16="http://schemas.microsoft.com/office/drawing/2014/main" id="{D3A1786D-DA42-5B48-BEE7-672A18D967A6}"/>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682100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450" dirty="0"/>
              <a:t>Londoners have a much more favourable view of immigration to their city than do Parisians.</a:t>
            </a:r>
          </a:p>
          <a:p>
            <a:pPr lvl="0"/>
            <a:r>
              <a:rPr lang="en-GB" sz="1450" dirty="0"/>
              <a:t>61% of London residents think that immigration from outside of the UK has had a positive impact on their city, compared with 27% of Greater Paris residents who say the same about immigration from outside of France.</a:t>
            </a:r>
          </a:p>
          <a:p>
            <a:pPr lvl="0"/>
            <a:r>
              <a:rPr lang="en-GB" sz="1450" dirty="0"/>
              <a:t>Similarly, Londoners are much more likely than Parisians to feel that immigration from elsewhere in the country has been good for their capital (58% vs 34%).</a:t>
            </a:r>
          </a:p>
          <a:p>
            <a:pPr lvl="0"/>
            <a:r>
              <a:rPr lang="en-GB" sz="1450" dirty="0"/>
              <a:t>25% of Londoners also agree that the city needs greater immigration, while 14% in Greater Paris feel this way. But there’s an even bigger gap when it comes to disagreement with this statement: around half of Parisians (52%) think their city doesn’t need more immigration, compared with a third of Londoners (36%).</a:t>
            </a:r>
          </a:p>
        </p:txBody>
      </p:sp>
      <p:grpSp>
        <p:nvGrpSpPr>
          <p:cNvPr id="67" name="Group 66">
            <a:extLst>
              <a:ext uri="{FF2B5EF4-FFF2-40B4-BE49-F238E27FC236}">
                <a16:creationId xmlns:a16="http://schemas.microsoft.com/office/drawing/2014/main" id="{43271B8B-1C02-564E-9017-93301BEE4144}"/>
              </a:ext>
            </a:extLst>
          </p:cNvPr>
          <p:cNvGrpSpPr/>
          <p:nvPr/>
        </p:nvGrpSpPr>
        <p:grpSpPr>
          <a:xfrm>
            <a:off x="3640739" y="512375"/>
            <a:ext cx="8331009" cy="654298"/>
            <a:chOff x="7229796" y="652566"/>
            <a:chExt cx="4516687" cy="118234"/>
          </a:xfrm>
        </p:grpSpPr>
        <p:cxnSp>
          <p:nvCxnSpPr>
            <p:cNvPr id="68" name="Straight Connector 67">
              <a:extLst>
                <a:ext uri="{FF2B5EF4-FFF2-40B4-BE49-F238E27FC236}">
                  <a16:creationId xmlns:a16="http://schemas.microsoft.com/office/drawing/2014/main" id="{C210C443-75C5-7D4C-ADC9-2A2208B7502A}"/>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B4E0FA-55AF-F24F-A70B-DEB780DEC3A0}"/>
                </a:ext>
              </a:extLst>
            </p:cNvPr>
            <p:cNvSpPr txBox="1">
              <a:spLocks noChangeAspect="1"/>
            </p:cNvSpPr>
            <p:nvPr/>
          </p:nvSpPr>
          <p:spPr>
            <a:xfrm>
              <a:off x="7229796" y="65256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now about immigration to London/Paris, to what extent do you agree or disagree with the following statements?</a:t>
              </a:r>
            </a:p>
          </p:txBody>
        </p:sp>
      </p:grpSp>
      <p:grpSp>
        <p:nvGrpSpPr>
          <p:cNvPr id="4" name="Group 3">
            <a:extLst>
              <a:ext uri="{FF2B5EF4-FFF2-40B4-BE49-F238E27FC236}">
                <a16:creationId xmlns:a16="http://schemas.microsoft.com/office/drawing/2014/main" id="{18A29B0B-DDB0-344D-BC58-415ACF7C0572}"/>
              </a:ext>
            </a:extLst>
          </p:cNvPr>
          <p:cNvGrpSpPr/>
          <p:nvPr/>
        </p:nvGrpSpPr>
        <p:grpSpPr>
          <a:xfrm>
            <a:off x="6265472" y="1419886"/>
            <a:ext cx="5472369" cy="430893"/>
            <a:chOff x="6265472" y="1419886"/>
            <a:chExt cx="5472369" cy="430893"/>
          </a:xfrm>
        </p:grpSpPr>
        <p:sp>
          <p:nvSpPr>
            <p:cNvPr id="32" name="TextBox 31">
              <a:extLst>
                <a:ext uri="{FF2B5EF4-FFF2-40B4-BE49-F238E27FC236}">
                  <a16:creationId xmlns:a16="http://schemas.microsoft.com/office/drawing/2014/main" id="{4FC1D429-F8A9-D843-BEE5-5BF62E4A6B7B}"/>
                </a:ext>
              </a:extLst>
            </p:cNvPr>
            <p:cNvSpPr txBox="1"/>
            <p:nvPr/>
          </p:nvSpPr>
          <p:spPr>
            <a:xfrm>
              <a:off x="6265472" y="1419886"/>
              <a:ext cx="623742"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Strongly </a:t>
              </a:r>
            </a:p>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agree</a:t>
              </a:r>
            </a:p>
          </p:txBody>
        </p:sp>
        <p:sp>
          <p:nvSpPr>
            <p:cNvPr id="34" name="TextBox 33">
              <a:extLst>
                <a:ext uri="{FF2B5EF4-FFF2-40B4-BE49-F238E27FC236}">
                  <a16:creationId xmlns:a16="http://schemas.microsoft.com/office/drawing/2014/main" id="{2B88A796-3F1B-A747-A0EA-2B8A7465C68E}"/>
                </a:ext>
              </a:extLst>
            </p:cNvPr>
            <p:cNvSpPr txBox="1"/>
            <p:nvPr/>
          </p:nvSpPr>
          <p:spPr>
            <a:xfrm>
              <a:off x="11090831"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Strongly disagree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2" name="TextBox 41">
              <a:extLst>
                <a:ext uri="{FF2B5EF4-FFF2-40B4-BE49-F238E27FC236}">
                  <a16:creationId xmlns:a16="http://schemas.microsoft.com/office/drawing/2014/main" id="{9C0FC359-3012-A346-85F2-1F4F15DD3DC2}"/>
                </a:ext>
              </a:extLst>
            </p:cNvPr>
            <p:cNvSpPr txBox="1"/>
            <p:nvPr/>
          </p:nvSpPr>
          <p:spPr>
            <a:xfrm>
              <a:off x="7377509" y="1419893"/>
              <a:ext cx="576068"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Tend to agree</a:t>
              </a:r>
            </a:p>
          </p:txBody>
        </p:sp>
        <p:sp>
          <p:nvSpPr>
            <p:cNvPr id="43" name="TextBox 42">
              <a:extLst>
                <a:ext uri="{FF2B5EF4-FFF2-40B4-BE49-F238E27FC236}">
                  <a16:creationId xmlns:a16="http://schemas.microsoft.com/office/drawing/2014/main" id="{1DD600DA-0D9D-5B4C-80E1-EE6FABD0A50C}"/>
                </a:ext>
              </a:extLst>
            </p:cNvPr>
            <p:cNvSpPr txBox="1"/>
            <p:nvPr/>
          </p:nvSpPr>
          <p:spPr>
            <a:xfrm>
              <a:off x="9955528"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Tend to disagree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44" name="TextBox 43">
              <a:extLst>
                <a:ext uri="{FF2B5EF4-FFF2-40B4-BE49-F238E27FC236}">
                  <a16:creationId xmlns:a16="http://schemas.microsoft.com/office/drawing/2014/main" id="{7C164CBB-B0D5-6D49-827F-DF685A9D696E}"/>
                </a:ext>
              </a:extLst>
            </p:cNvPr>
            <p:cNvSpPr txBox="1"/>
            <p:nvPr/>
          </p:nvSpPr>
          <p:spPr>
            <a:xfrm>
              <a:off x="8441872" y="1419893"/>
              <a:ext cx="1025361"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agree nor disagree</a:t>
              </a:r>
            </a:p>
          </p:txBody>
        </p:sp>
      </p:grpSp>
      <p:sp>
        <p:nvSpPr>
          <p:cNvPr id="2" name="Rectangle 1">
            <a:extLst>
              <a:ext uri="{FF2B5EF4-FFF2-40B4-BE49-F238E27FC236}">
                <a16:creationId xmlns:a16="http://schemas.microsoft.com/office/drawing/2014/main" id="{BF78D234-5C84-034B-AC39-BDB25568772B}"/>
              </a:ext>
            </a:extLst>
          </p:cNvPr>
          <p:cNvSpPr/>
          <p:nvPr/>
        </p:nvSpPr>
        <p:spPr>
          <a:xfrm>
            <a:off x="3626531" y="6362299"/>
            <a:ext cx="8482050" cy="2795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C4DFCB6-0EEB-0E4B-9AE9-928262144F66}"/>
              </a:ext>
            </a:extLst>
          </p:cNvPr>
          <p:cNvSpPr/>
          <p:nvPr/>
        </p:nvSpPr>
        <p:spPr>
          <a:xfrm>
            <a:off x="3875036" y="3710913"/>
            <a:ext cx="1823121" cy="1169551"/>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Immigration from </a:t>
            </a:r>
            <a:r>
              <a:rPr lang="en-GB" sz="1400" u="sng" dirty="0">
                <a:solidFill>
                  <a:srgbClr val="092C50"/>
                </a:solidFill>
                <a:latin typeface="KingsBureauGrot FiveOne" panose="02000506040000020004" pitchFamily="2" charset="0"/>
                <a:cs typeface="Arial" panose="020B0604020202020204" pitchFamily="34" charset="0"/>
              </a:rPr>
              <a:t>elsewhere within</a:t>
            </a:r>
            <a:r>
              <a:rPr lang="en-GB" sz="1400" dirty="0">
                <a:solidFill>
                  <a:srgbClr val="092C50"/>
                </a:solidFill>
                <a:latin typeface="KingsBureauGrot FiveOne" panose="02000506040000020004" pitchFamily="2" charset="0"/>
                <a:cs typeface="Arial" panose="020B0604020202020204" pitchFamily="34" charset="0"/>
              </a:rPr>
              <a:t> the UK/France has had a positive impact on London/Paris</a:t>
            </a:r>
          </a:p>
        </p:txBody>
      </p:sp>
      <p:sp>
        <p:nvSpPr>
          <p:cNvPr id="22" name="Rectangle 21">
            <a:extLst>
              <a:ext uri="{FF2B5EF4-FFF2-40B4-BE49-F238E27FC236}">
                <a16:creationId xmlns:a16="http://schemas.microsoft.com/office/drawing/2014/main" id="{B152CB7C-D88A-AA4E-B02C-097F317D7486}"/>
              </a:ext>
            </a:extLst>
          </p:cNvPr>
          <p:cNvSpPr/>
          <p:nvPr/>
        </p:nvSpPr>
        <p:spPr>
          <a:xfrm>
            <a:off x="6172206" y="2174612"/>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3" name="Rectangle 22">
            <a:extLst>
              <a:ext uri="{FF2B5EF4-FFF2-40B4-BE49-F238E27FC236}">
                <a16:creationId xmlns:a16="http://schemas.microsoft.com/office/drawing/2014/main" id="{8B5986C2-DBC3-E34E-9C1A-148ECCB39732}"/>
              </a:ext>
            </a:extLst>
          </p:cNvPr>
          <p:cNvSpPr/>
          <p:nvPr/>
        </p:nvSpPr>
        <p:spPr>
          <a:xfrm>
            <a:off x="5460765" y="2890906"/>
            <a:ext cx="1478033" cy="369332"/>
          </a:xfrm>
          <a:prstGeom prst="rect">
            <a:avLst/>
          </a:prstGeom>
        </p:spPr>
        <p:txBody>
          <a:bodyPr wrap="none">
            <a:spAutoFit/>
          </a:bodyPr>
          <a:lstStyle/>
          <a:p>
            <a:pPr algn="r"/>
            <a:r>
              <a:rPr lang="en-GB" b="1" dirty="0">
                <a:latin typeface="KingsBureauGrot ThreeSeven" panose="02000506040000020004" pitchFamily="2" charset="0"/>
              </a:rPr>
              <a:t>Greater Paris</a:t>
            </a:r>
            <a:endParaRPr lang="en-GB" dirty="0"/>
          </a:p>
        </p:txBody>
      </p:sp>
      <p:sp>
        <p:nvSpPr>
          <p:cNvPr id="24" name="Rectangle 23">
            <a:extLst>
              <a:ext uri="{FF2B5EF4-FFF2-40B4-BE49-F238E27FC236}">
                <a16:creationId xmlns:a16="http://schemas.microsoft.com/office/drawing/2014/main" id="{820AEEFF-2146-6946-A7CD-11B34AABEF72}"/>
              </a:ext>
            </a:extLst>
          </p:cNvPr>
          <p:cNvSpPr/>
          <p:nvPr/>
        </p:nvSpPr>
        <p:spPr>
          <a:xfrm>
            <a:off x="3875037" y="2133452"/>
            <a:ext cx="2129063" cy="1169551"/>
          </a:xfrm>
          <a:prstGeom prst="rect">
            <a:avLst/>
          </a:prstGeom>
        </p:spPr>
        <p:txBody>
          <a:bodyPr wrap="square">
            <a:spAutoFit/>
          </a:bodyPr>
          <a:lstStyle/>
          <a:p>
            <a:r>
              <a:rPr lang="en-GB" sz="1400" dirty="0">
                <a:solidFill>
                  <a:schemeClr val="accent1"/>
                </a:solidFill>
                <a:latin typeface="KingsBureauGrot FiveOne" panose="02000506040000020004" pitchFamily="2" charset="0"/>
                <a:cs typeface="Arial" panose="020B0604020202020204" pitchFamily="34" charset="0"/>
              </a:rPr>
              <a:t>Immigration from</a:t>
            </a:r>
            <a:br>
              <a:rPr lang="en-GB" sz="1400" dirty="0">
                <a:solidFill>
                  <a:schemeClr val="accent1"/>
                </a:solidFill>
                <a:latin typeface="KingsBureauGrot FiveOne" panose="02000506040000020004" pitchFamily="2" charset="0"/>
                <a:cs typeface="Arial" panose="020B0604020202020204" pitchFamily="34" charset="0"/>
              </a:rPr>
            </a:br>
            <a:r>
              <a:rPr lang="en-GB" sz="1400" u="sng" dirty="0">
                <a:solidFill>
                  <a:schemeClr val="accent1"/>
                </a:solidFill>
                <a:latin typeface="KingsBureauGrot FiveOne" panose="02000506040000020004" pitchFamily="2" charset="0"/>
                <a:cs typeface="Arial" panose="020B0604020202020204" pitchFamily="34" charset="0"/>
              </a:rPr>
              <a:t>outside</a:t>
            </a:r>
            <a:r>
              <a:rPr lang="en-GB" sz="1400" dirty="0">
                <a:solidFill>
                  <a:schemeClr val="accent1"/>
                </a:solidFill>
                <a:latin typeface="KingsBureauGrot FiveOne" panose="02000506040000020004" pitchFamily="2" charset="0"/>
                <a:cs typeface="Arial" panose="020B0604020202020204" pitchFamily="34" charset="0"/>
              </a:rPr>
              <a:t> of the UK/</a:t>
            </a:r>
            <a:br>
              <a:rPr lang="en-GB" sz="1400" dirty="0">
                <a:solidFill>
                  <a:schemeClr val="accent1"/>
                </a:solidFill>
                <a:latin typeface="KingsBureauGrot FiveOne" panose="02000506040000020004" pitchFamily="2" charset="0"/>
                <a:cs typeface="Arial" panose="020B0604020202020204" pitchFamily="34" charset="0"/>
              </a:rPr>
            </a:br>
            <a:r>
              <a:rPr lang="en-GB" sz="1400" dirty="0">
                <a:solidFill>
                  <a:schemeClr val="accent1"/>
                </a:solidFill>
                <a:latin typeface="KingsBureauGrot FiveOne" panose="02000506040000020004" pitchFamily="2" charset="0"/>
                <a:cs typeface="Arial" panose="020B0604020202020204" pitchFamily="34" charset="0"/>
              </a:rPr>
              <a:t>France has had a</a:t>
            </a:r>
            <a:br>
              <a:rPr lang="en-GB" sz="1400" dirty="0">
                <a:solidFill>
                  <a:schemeClr val="accent1"/>
                </a:solidFill>
                <a:latin typeface="KingsBureauGrot FiveOne" panose="02000506040000020004" pitchFamily="2" charset="0"/>
                <a:cs typeface="Arial" panose="020B0604020202020204" pitchFamily="34" charset="0"/>
              </a:rPr>
            </a:br>
            <a:r>
              <a:rPr lang="en-GB" sz="1400" dirty="0">
                <a:solidFill>
                  <a:schemeClr val="accent1"/>
                </a:solidFill>
                <a:latin typeface="KingsBureauGrot FiveOne" panose="02000506040000020004" pitchFamily="2" charset="0"/>
                <a:cs typeface="Arial" panose="020B0604020202020204" pitchFamily="34" charset="0"/>
              </a:rPr>
              <a:t>positive impact on London/Paris</a:t>
            </a:r>
          </a:p>
        </p:txBody>
      </p:sp>
      <p:sp>
        <p:nvSpPr>
          <p:cNvPr id="25" name="Rectangle 24">
            <a:extLst>
              <a:ext uri="{FF2B5EF4-FFF2-40B4-BE49-F238E27FC236}">
                <a16:creationId xmlns:a16="http://schemas.microsoft.com/office/drawing/2014/main" id="{3AED9B61-1823-4C4F-8EE8-716503D21772}"/>
              </a:ext>
            </a:extLst>
          </p:cNvPr>
          <p:cNvSpPr/>
          <p:nvPr/>
        </p:nvSpPr>
        <p:spPr>
          <a:xfrm>
            <a:off x="3875037" y="5225611"/>
            <a:ext cx="1585728" cy="1169551"/>
          </a:xfrm>
          <a:prstGeom prst="rect">
            <a:avLst/>
          </a:prstGeom>
        </p:spPr>
        <p:txBody>
          <a:bodyPr wrap="square">
            <a:spAutoFit/>
          </a:bodyPr>
          <a:lstStyle/>
          <a:p>
            <a:r>
              <a:rPr lang="en-GB" sz="1400" dirty="0">
                <a:solidFill>
                  <a:schemeClr val="accent1"/>
                </a:solidFill>
                <a:latin typeface="KingsBureauGrot FiveOne" panose="02000506040000020004" pitchFamily="2" charset="0"/>
                <a:cs typeface="Arial" panose="020B0604020202020204" pitchFamily="34" charset="0"/>
              </a:rPr>
              <a:t>I think London/Paris needs </a:t>
            </a:r>
            <a:r>
              <a:rPr lang="en-GB" sz="1400" u="sng" dirty="0">
                <a:solidFill>
                  <a:schemeClr val="accent1"/>
                </a:solidFill>
                <a:latin typeface="KingsBureauGrot FiveOne" panose="02000506040000020004" pitchFamily="2" charset="0"/>
                <a:cs typeface="Arial" panose="020B0604020202020204" pitchFamily="34" charset="0"/>
              </a:rPr>
              <a:t>more</a:t>
            </a:r>
            <a:r>
              <a:rPr lang="en-GB" sz="1400" dirty="0">
                <a:solidFill>
                  <a:schemeClr val="accent1"/>
                </a:solidFill>
                <a:latin typeface="KingsBureauGrot FiveOne" panose="02000506040000020004" pitchFamily="2" charset="0"/>
                <a:cs typeface="Arial" panose="020B0604020202020204" pitchFamily="34" charset="0"/>
              </a:rPr>
              <a:t> immigration than the present level</a:t>
            </a:r>
          </a:p>
        </p:txBody>
      </p:sp>
      <p:sp>
        <p:nvSpPr>
          <p:cNvPr id="26" name="Rectangle 25">
            <a:extLst>
              <a:ext uri="{FF2B5EF4-FFF2-40B4-BE49-F238E27FC236}">
                <a16:creationId xmlns:a16="http://schemas.microsoft.com/office/drawing/2014/main" id="{DA8D08D5-9F4D-7A4E-B77B-93A1B46C51E4}"/>
              </a:ext>
            </a:extLst>
          </p:cNvPr>
          <p:cNvSpPr/>
          <p:nvPr/>
        </p:nvSpPr>
        <p:spPr>
          <a:xfrm>
            <a:off x="6172206" y="3724821"/>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7" name="Rectangle 26">
            <a:extLst>
              <a:ext uri="{FF2B5EF4-FFF2-40B4-BE49-F238E27FC236}">
                <a16:creationId xmlns:a16="http://schemas.microsoft.com/office/drawing/2014/main" id="{5E78F1BF-D56B-7644-A5D7-08274C4FE749}"/>
              </a:ext>
            </a:extLst>
          </p:cNvPr>
          <p:cNvSpPr/>
          <p:nvPr/>
        </p:nvSpPr>
        <p:spPr>
          <a:xfrm>
            <a:off x="5460765" y="4450446"/>
            <a:ext cx="1478033" cy="369332"/>
          </a:xfrm>
          <a:prstGeom prst="rect">
            <a:avLst/>
          </a:prstGeom>
        </p:spPr>
        <p:txBody>
          <a:bodyPr wrap="none">
            <a:spAutoFit/>
          </a:bodyPr>
          <a:lstStyle/>
          <a:p>
            <a:pPr algn="r"/>
            <a:r>
              <a:rPr lang="en-GB" b="1" dirty="0">
                <a:latin typeface="KingsBureauGrot ThreeSeven" panose="02000506040000020004" pitchFamily="2" charset="0"/>
              </a:rPr>
              <a:t>Greater Paris</a:t>
            </a:r>
            <a:endParaRPr lang="en-GB" dirty="0"/>
          </a:p>
        </p:txBody>
      </p:sp>
      <p:sp>
        <p:nvSpPr>
          <p:cNvPr id="29" name="Rectangle 28">
            <a:extLst>
              <a:ext uri="{FF2B5EF4-FFF2-40B4-BE49-F238E27FC236}">
                <a16:creationId xmlns:a16="http://schemas.microsoft.com/office/drawing/2014/main" id="{4C81E09C-5732-5947-B365-1068FB68ECE9}"/>
              </a:ext>
            </a:extLst>
          </p:cNvPr>
          <p:cNvSpPr/>
          <p:nvPr/>
        </p:nvSpPr>
        <p:spPr>
          <a:xfrm>
            <a:off x="6172206" y="5307181"/>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30" name="Rectangle 29">
            <a:extLst>
              <a:ext uri="{FF2B5EF4-FFF2-40B4-BE49-F238E27FC236}">
                <a16:creationId xmlns:a16="http://schemas.microsoft.com/office/drawing/2014/main" id="{EAD86E77-C18C-4B41-8B23-6AA6845BCE62}"/>
              </a:ext>
            </a:extLst>
          </p:cNvPr>
          <p:cNvSpPr/>
          <p:nvPr/>
        </p:nvSpPr>
        <p:spPr>
          <a:xfrm>
            <a:off x="5460765" y="6047094"/>
            <a:ext cx="1478033" cy="369332"/>
          </a:xfrm>
          <a:prstGeom prst="rect">
            <a:avLst/>
          </a:prstGeom>
        </p:spPr>
        <p:txBody>
          <a:bodyPr wrap="none">
            <a:spAutoFit/>
          </a:bodyPr>
          <a:lstStyle/>
          <a:p>
            <a:pPr algn="r"/>
            <a:r>
              <a:rPr lang="en-GB" b="1" dirty="0">
                <a:latin typeface="KingsBureauGrot ThreeSeven" panose="02000506040000020004" pitchFamily="2" charset="0"/>
              </a:rPr>
              <a:t>Greater Paris</a:t>
            </a:r>
            <a:endParaRPr lang="en-GB" dirty="0"/>
          </a:p>
        </p:txBody>
      </p:sp>
      <p:cxnSp>
        <p:nvCxnSpPr>
          <p:cNvPr id="31" name="Straight Connector 30">
            <a:extLst>
              <a:ext uri="{FF2B5EF4-FFF2-40B4-BE49-F238E27FC236}">
                <a16:creationId xmlns:a16="http://schemas.microsoft.com/office/drawing/2014/main" id="{3B7C4FE0-A58E-0040-9A44-63B73CC0DEEA}"/>
              </a:ext>
            </a:extLst>
          </p:cNvPr>
          <p:cNvCxnSpPr>
            <a:cxnSpLocks/>
          </p:cNvCxnSpPr>
          <p:nvPr/>
        </p:nvCxnSpPr>
        <p:spPr>
          <a:xfrm>
            <a:off x="3700338" y="3471134"/>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B55557-B00A-9845-888D-3BD88AF740BA}"/>
              </a:ext>
            </a:extLst>
          </p:cNvPr>
          <p:cNvCxnSpPr>
            <a:cxnSpLocks/>
          </p:cNvCxnSpPr>
          <p:nvPr/>
        </p:nvCxnSpPr>
        <p:spPr>
          <a:xfrm>
            <a:off x="3700338" y="5046519"/>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AD6A519-DFE8-8C4C-8D90-AA044F31E2FE}"/>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graphicFrame>
        <p:nvGraphicFramePr>
          <p:cNvPr id="37" name="Chart 36">
            <a:extLst>
              <a:ext uri="{FF2B5EF4-FFF2-40B4-BE49-F238E27FC236}">
                <a16:creationId xmlns:a16="http://schemas.microsoft.com/office/drawing/2014/main" id="{89B9EDAB-B301-6146-841D-E8F293B77834}"/>
              </a:ext>
            </a:extLst>
          </p:cNvPr>
          <p:cNvGraphicFramePr/>
          <p:nvPr>
            <p:extLst>
              <p:ext uri="{D42A27DB-BD31-4B8C-83A1-F6EECF244321}">
                <p14:modId xmlns:p14="http://schemas.microsoft.com/office/powerpoint/2010/main" val="4053307807"/>
              </p:ext>
            </p:extLst>
          </p:nvPr>
        </p:nvGraphicFramePr>
        <p:xfrm>
          <a:off x="7002883" y="3394364"/>
          <a:ext cx="4892401" cy="17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Chart 37">
            <a:extLst>
              <a:ext uri="{FF2B5EF4-FFF2-40B4-BE49-F238E27FC236}">
                <a16:creationId xmlns:a16="http://schemas.microsoft.com/office/drawing/2014/main" id="{3C988C1F-2B97-974E-9C62-478A7030C7E6}"/>
              </a:ext>
            </a:extLst>
          </p:cNvPr>
          <p:cNvGraphicFramePr/>
          <p:nvPr>
            <p:extLst>
              <p:ext uri="{D42A27DB-BD31-4B8C-83A1-F6EECF244321}">
                <p14:modId xmlns:p14="http://schemas.microsoft.com/office/powerpoint/2010/main" val="247102637"/>
              </p:ext>
            </p:extLst>
          </p:nvPr>
        </p:nvGraphicFramePr>
        <p:xfrm>
          <a:off x="7002883" y="1854813"/>
          <a:ext cx="4892401" cy="172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hart 38">
            <a:extLst>
              <a:ext uri="{FF2B5EF4-FFF2-40B4-BE49-F238E27FC236}">
                <a16:creationId xmlns:a16="http://schemas.microsoft.com/office/drawing/2014/main" id="{A46E145A-0D5F-D64C-BF4F-E99BCF100957}"/>
              </a:ext>
            </a:extLst>
          </p:cNvPr>
          <p:cNvGraphicFramePr/>
          <p:nvPr>
            <p:extLst>
              <p:ext uri="{D42A27DB-BD31-4B8C-83A1-F6EECF244321}">
                <p14:modId xmlns:p14="http://schemas.microsoft.com/office/powerpoint/2010/main" val="3451368371"/>
              </p:ext>
            </p:extLst>
          </p:nvPr>
        </p:nvGraphicFramePr>
        <p:xfrm>
          <a:off x="7002883" y="4980568"/>
          <a:ext cx="4892401" cy="1728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8981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 tree, street, way&#10;&#10;Description automatically generated">
            <a:extLst>
              <a:ext uri="{FF2B5EF4-FFF2-40B4-BE49-F238E27FC236}">
                <a16:creationId xmlns:a16="http://schemas.microsoft.com/office/drawing/2014/main" id="{88ADB0BE-B863-514D-8D93-AE977D05CC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5300"/>
          <a:stretch/>
        </p:blipFill>
        <p:spPr>
          <a:xfrm>
            <a:off x="-1" y="100362"/>
            <a:ext cx="6095997" cy="9143008"/>
          </a:xfrm>
          <a:prstGeom prst="rect">
            <a:avLst/>
          </a:prstGeom>
        </p:spPr>
      </p:pic>
      <p:pic>
        <p:nvPicPr>
          <p:cNvPr id="3" name="Picture 2" descr="A picture containing text, building, outdoor, sign&#10;&#10;Description automatically generated">
            <a:extLst>
              <a:ext uri="{FF2B5EF4-FFF2-40B4-BE49-F238E27FC236}">
                <a16:creationId xmlns:a16="http://schemas.microsoft.com/office/drawing/2014/main" id="{25D5A01B-1AFD-844B-89D8-35A210EF8B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0362"/>
            <a:ext cx="6095998" cy="6757638"/>
          </a:xfrm>
          <a:prstGeom prst="rect">
            <a:avLst/>
          </a:prstGeom>
        </p:spPr>
      </p:pic>
      <p:sp>
        <p:nvSpPr>
          <p:cNvPr id="13" name="Rectangle 12">
            <a:extLst>
              <a:ext uri="{FF2B5EF4-FFF2-40B4-BE49-F238E27FC236}">
                <a16:creationId xmlns:a16="http://schemas.microsoft.com/office/drawing/2014/main" id="{80633D02-B8B8-8645-AF9F-CD3098631BDA}"/>
              </a:ext>
            </a:extLst>
          </p:cNvPr>
          <p:cNvSpPr/>
          <p:nvPr/>
        </p:nvSpPr>
        <p:spPr>
          <a:xfrm flipH="1">
            <a:off x="6095996" y="100363"/>
            <a:ext cx="45719" cy="6757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62565F-D18A-014A-9B2D-49FE6668534D}"/>
              </a:ext>
            </a:extLst>
          </p:cNvPr>
          <p:cNvSpPr/>
          <p:nvPr/>
        </p:nvSpPr>
        <p:spPr>
          <a:xfrm>
            <a:off x="0" y="100360"/>
            <a:ext cx="12192000" cy="6757638"/>
          </a:xfrm>
          <a:prstGeom prst="rect">
            <a:avLst/>
          </a:prstGeom>
          <a:solidFill>
            <a:srgbClr val="092C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1">
            <a:extLst>
              <a:ext uri="{FF2B5EF4-FFF2-40B4-BE49-F238E27FC236}">
                <a16:creationId xmlns:a16="http://schemas.microsoft.com/office/drawing/2014/main" id="{89CEE1C8-7673-2D43-87B3-645119FB7103}"/>
              </a:ext>
            </a:extLst>
          </p:cNvPr>
          <p:cNvSpPr txBox="1">
            <a:spLocks/>
          </p:cNvSpPr>
          <p:nvPr/>
        </p:nvSpPr>
        <p:spPr>
          <a:xfrm>
            <a:off x="2" y="4336063"/>
            <a:ext cx="6975229"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1. The key issues now </a:t>
            </a:r>
            <a:endParaRPr lang="en-US" sz="2800" dirty="0"/>
          </a:p>
        </p:txBody>
      </p:sp>
      <p:sp>
        <p:nvSpPr>
          <p:cNvPr id="8" name="Title 1">
            <a:extLst>
              <a:ext uri="{FF2B5EF4-FFF2-40B4-BE49-F238E27FC236}">
                <a16:creationId xmlns:a16="http://schemas.microsoft.com/office/drawing/2014/main" id="{F95952BA-5982-1549-A353-C491C847F637}"/>
              </a:ext>
            </a:extLst>
          </p:cNvPr>
          <p:cNvSpPr txBox="1">
            <a:spLocks/>
          </p:cNvSpPr>
          <p:nvPr/>
        </p:nvSpPr>
        <p:spPr>
          <a:xfrm>
            <a:off x="2" y="5414587"/>
            <a:ext cx="6307013"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facing the capitals </a:t>
            </a:r>
            <a:endParaRPr lang="en-US" sz="2800" dirty="0"/>
          </a:p>
        </p:txBody>
      </p:sp>
    </p:spTree>
    <p:extLst>
      <p:ext uri="{BB962C8B-B14F-4D97-AF65-F5344CB8AC3E}">
        <p14:creationId xmlns:p14="http://schemas.microsoft.com/office/powerpoint/2010/main" val="1901137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08FEC3-D934-A94F-8A7B-6BDC0439885D}"/>
              </a:ext>
            </a:extLst>
          </p:cNvPr>
          <p:cNvSpPr/>
          <p:nvPr/>
        </p:nvSpPr>
        <p:spPr>
          <a:xfrm>
            <a:off x="0" y="1"/>
            <a:ext cx="12192000" cy="1432415"/>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DDBF9B7-9675-0E4C-BD52-996626807BA4}"/>
              </a:ext>
            </a:extLst>
          </p:cNvPr>
          <p:cNvSpPr/>
          <p:nvPr/>
        </p:nvSpPr>
        <p:spPr>
          <a:xfrm>
            <a:off x="0" y="1"/>
            <a:ext cx="12192000" cy="1316371"/>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FCACBBA-8DD1-F447-B791-10FE61310DEC}"/>
              </a:ext>
            </a:extLst>
          </p:cNvPr>
          <p:cNvSpPr/>
          <p:nvPr/>
        </p:nvSpPr>
        <p:spPr>
          <a:xfrm>
            <a:off x="306429" y="116043"/>
            <a:ext cx="11554266" cy="1200329"/>
          </a:xfrm>
          <a:prstGeom prst="rect">
            <a:avLst/>
          </a:prstGeom>
          <a:solidFill>
            <a:schemeClr val="accent1">
              <a:lumMod val="90000"/>
              <a:lumOff val="10000"/>
            </a:schemeClr>
          </a:solidFill>
        </p:spPr>
        <p:txBody>
          <a:bodyPr wrap="square">
            <a:spAutoFit/>
          </a:bodyPr>
          <a:lstStyle/>
          <a:p>
            <a:r>
              <a:rPr lang="en-GB" sz="2400" b="1" dirty="0">
                <a:solidFill>
                  <a:srgbClr val="FFFFFF"/>
                </a:solidFill>
                <a:latin typeface="KingsBureauGrot ThreeSeven" panose="02000506040000020004" pitchFamily="2" charset="0"/>
              </a:rPr>
              <a:t>And linked to potential tensions with the rest of their respective countries, Londoners are more likely </a:t>
            </a:r>
            <a:r>
              <a:rPr lang="en-GB" sz="2400" b="1">
                <a:solidFill>
                  <a:srgbClr val="FFFFFF"/>
                </a:solidFill>
                <a:latin typeface="KingsBureauGrot ThreeSeven" panose="02000506040000020004" pitchFamily="2" charset="0"/>
              </a:rPr>
              <a:t>than Parisians </a:t>
            </a:r>
            <a:r>
              <a:rPr lang="en-GB" sz="2400" b="1" dirty="0">
                <a:solidFill>
                  <a:srgbClr val="FFFFFF"/>
                </a:solidFill>
                <a:latin typeface="KingsBureauGrot ThreeSeven" panose="02000506040000020004" pitchFamily="2" charset="0"/>
              </a:rPr>
              <a:t>to think their city gets more than its fair share of central government spending</a:t>
            </a:r>
          </a:p>
        </p:txBody>
      </p:sp>
      <p:sp>
        <p:nvSpPr>
          <p:cNvPr id="7" name="Title 1">
            <a:extLst>
              <a:ext uri="{FF2B5EF4-FFF2-40B4-BE49-F238E27FC236}">
                <a16:creationId xmlns:a16="http://schemas.microsoft.com/office/drawing/2014/main" id="{262C19BC-77D8-104B-902A-9EF1D3CF60E5}"/>
              </a:ext>
            </a:extLst>
          </p:cNvPr>
          <p:cNvSpPr>
            <a:spLocks noGrp="1"/>
          </p:cNvSpPr>
          <p:nvPr>
            <p:ph type="title"/>
          </p:nvPr>
        </p:nvSpPr>
        <p:spPr>
          <a:xfrm>
            <a:off x="306427" y="1735944"/>
            <a:ext cx="7664400" cy="4267116"/>
          </a:xfrm>
        </p:spPr>
        <p:txBody>
          <a:bodyPr anchor="t"/>
          <a:lstStyle/>
          <a:p>
            <a:r>
              <a:rPr lang="en-GB" sz="2400" dirty="0"/>
              <a:t>If people interpret a “fair share” as an equal share, then this could be seen as a misperception: the UK’s Office for National Statistics </a:t>
            </a:r>
            <a:r>
              <a:rPr lang="en-GB" sz="2400" dirty="0">
                <a:hlinkClick r:id="rId2">
                  <a:extLst>
                    <a:ext uri="{A12FA001-AC4F-418D-AE19-62706E023703}">
                      <ahyp:hlinkClr xmlns:ahyp="http://schemas.microsoft.com/office/drawing/2018/hyperlinkcolor" val="tx"/>
                    </a:ext>
                  </a:extLst>
                </a:hlinkClick>
              </a:rPr>
              <a:t>has found</a:t>
            </a:r>
            <a:r>
              <a:rPr lang="en-GB" sz="2400" dirty="0"/>
              <a:t> that Londoners provide more in tax revenues than they receive in public spending – which is seemingly recognised by only around one in five London residents.</a:t>
            </a:r>
          </a:p>
        </p:txBody>
      </p:sp>
    </p:spTree>
    <p:extLst>
      <p:ext uri="{BB962C8B-B14F-4D97-AF65-F5344CB8AC3E}">
        <p14:creationId xmlns:p14="http://schemas.microsoft.com/office/powerpoint/2010/main" val="146865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34% of Londoners think their city gets more than its fair share of central government spending compared with other parts of the country. This compares with 13% </a:t>
            </a:r>
            <a:r>
              <a:rPr lang="en-GB"/>
              <a:t>of Parisians </a:t>
            </a:r>
            <a:r>
              <a:rPr lang="en-GB" dirty="0"/>
              <a:t>who think the same about their city.</a:t>
            </a:r>
          </a:p>
          <a:p>
            <a:pPr lvl="0"/>
            <a:r>
              <a:rPr lang="en-GB" dirty="0"/>
              <a:t>But the most common response, given by around four in 10 people in both capitals, is that their city receives pretty much the right amount of spending.</a:t>
            </a:r>
          </a:p>
        </p:txBody>
      </p:sp>
      <p:grpSp>
        <p:nvGrpSpPr>
          <p:cNvPr id="23" name="Group 22">
            <a:extLst>
              <a:ext uri="{FF2B5EF4-FFF2-40B4-BE49-F238E27FC236}">
                <a16:creationId xmlns:a16="http://schemas.microsoft.com/office/drawing/2014/main" id="{A41ED8CE-9E1A-AA4B-AE34-333D593C6EBD}"/>
              </a:ext>
            </a:extLst>
          </p:cNvPr>
          <p:cNvGrpSpPr/>
          <p:nvPr/>
        </p:nvGrpSpPr>
        <p:grpSpPr>
          <a:xfrm>
            <a:off x="3620358" y="517631"/>
            <a:ext cx="8351387" cy="864305"/>
            <a:chOff x="7218747" y="636952"/>
            <a:chExt cx="4527736" cy="122231"/>
          </a:xfrm>
        </p:grpSpPr>
        <p:cxnSp>
          <p:nvCxnSpPr>
            <p:cNvPr id="25" name="Straight Connector 24">
              <a:extLst>
                <a:ext uri="{FF2B5EF4-FFF2-40B4-BE49-F238E27FC236}">
                  <a16:creationId xmlns:a16="http://schemas.microsoft.com/office/drawing/2014/main" id="{8E209BE2-AA13-7548-8CD9-BC57C8C24F0F}"/>
                </a:ext>
              </a:extLst>
            </p:cNvPr>
            <p:cNvCxnSpPr>
              <a:cxnSpLocks/>
            </p:cNvCxnSpPr>
            <p:nvPr/>
          </p:nvCxnSpPr>
          <p:spPr>
            <a:xfrm>
              <a:off x="7262109" y="759183"/>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A609B7-52D5-A540-8F06-CCD1A6429CA4}"/>
                </a:ext>
              </a:extLst>
            </p:cNvPr>
            <p:cNvSpPr txBox="1">
              <a:spLocks noChangeAspect="1"/>
            </p:cNvSpPr>
            <p:nvPr/>
          </p:nvSpPr>
          <p:spPr>
            <a:xfrm>
              <a:off x="7218747" y="636952"/>
              <a:ext cx="4501033" cy="117521"/>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Would you say that compared with other parts of the UK/France London/Paris gets pretty much its fair share of public spending, more than its fair share, or less than its fair share of central government spending?</a:t>
              </a:r>
            </a:p>
          </p:txBody>
        </p:sp>
      </p:grpSp>
      <p:graphicFrame>
        <p:nvGraphicFramePr>
          <p:cNvPr id="19" name="Chart 18">
            <a:extLst>
              <a:ext uri="{FF2B5EF4-FFF2-40B4-BE49-F238E27FC236}">
                <a16:creationId xmlns:a16="http://schemas.microsoft.com/office/drawing/2014/main" id="{2E0BF4C9-1996-A649-A1A1-1EDB95931EF2}"/>
              </a:ext>
            </a:extLst>
          </p:cNvPr>
          <p:cNvGraphicFramePr/>
          <p:nvPr>
            <p:extLst>
              <p:ext uri="{D42A27DB-BD31-4B8C-83A1-F6EECF244321}">
                <p14:modId xmlns:p14="http://schemas.microsoft.com/office/powerpoint/2010/main" val="2907901964"/>
              </p:ext>
            </p:extLst>
          </p:nvPr>
        </p:nvGraphicFramePr>
        <p:xfrm>
          <a:off x="4913889" y="1537237"/>
          <a:ext cx="5844306" cy="5022737"/>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tangle 25">
            <a:extLst>
              <a:ext uri="{FF2B5EF4-FFF2-40B4-BE49-F238E27FC236}">
                <a16:creationId xmlns:a16="http://schemas.microsoft.com/office/drawing/2014/main" id="{4AF7637A-390E-A54C-A46A-0C136CCFE5A5}"/>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223106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 tree, street, way&#10;&#10;Description automatically generated">
            <a:extLst>
              <a:ext uri="{FF2B5EF4-FFF2-40B4-BE49-F238E27FC236}">
                <a16:creationId xmlns:a16="http://schemas.microsoft.com/office/drawing/2014/main" id="{88ADB0BE-B863-514D-8D93-AE977D05CC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5300"/>
          <a:stretch/>
        </p:blipFill>
        <p:spPr>
          <a:xfrm>
            <a:off x="-1" y="100362"/>
            <a:ext cx="6095997" cy="9143008"/>
          </a:xfrm>
          <a:prstGeom prst="rect">
            <a:avLst/>
          </a:prstGeom>
        </p:spPr>
      </p:pic>
      <p:pic>
        <p:nvPicPr>
          <p:cNvPr id="3" name="Picture 2" descr="A picture containing text, building, outdoor, sign&#10;&#10;Description automatically generated">
            <a:extLst>
              <a:ext uri="{FF2B5EF4-FFF2-40B4-BE49-F238E27FC236}">
                <a16:creationId xmlns:a16="http://schemas.microsoft.com/office/drawing/2014/main" id="{25D5A01B-1AFD-844B-89D8-35A210EF8B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0362"/>
            <a:ext cx="6095998" cy="6757638"/>
          </a:xfrm>
          <a:prstGeom prst="rect">
            <a:avLst/>
          </a:prstGeom>
        </p:spPr>
      </p:pic>
      <p:sp>
        <p:nvSpPr>
          <p:cNvPr id="13" name="Rectangle 12">
            <a:extLst>
              <a:ext uri="{FF2B5EF4-FFF2-40B4-BE49-F238E27FC236}">
                <a16:creationId xmlns:a16="http://schemas.microsoft.com/office/drawing/2014/main" id="{80633D02-B8B8-8645-AF9F-CD3098631BDA}"/>
              </a:ext>
            </a:extLst>
          </p:cNvPr>
          <p:cNvSpPr/>
          <p:nvPr/>
        </p:nvSpPr>
        <p:spPr>
          <a:xfrm flipH="1">
            <a:off x="6095996" y="100363"/>
            <a:ext cx="45719" cy="6757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62565F-D18A-014A-9B2D-49FE6668534D}"/>
              </a:ext>
            </a:extLst>
          </p:cNvPr>
          <p:cNvSpPr/>
          <p:nvPr/>
        </p:nvSpPr>
        <p:spPr>
          <a:xfrm>
            <a:off x="0" y="100360"/>
            <a:ext cx="12192000" cy="6757638"/>
          </a:xfrm>
          <a:prstGeom prst="rect">
            <a:avLst/>
          </a:prstGeom>
          <a:solidFill>
            <a:srgbClr val="092C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1">
            <a:extLst>
              <a:ext uri="{FF2B5EF4-FFF2-40B4-BE49-F238E27FC236}">
                <a16:creationId xmlns:a16="http://schemas.microsoft.com/office/drawing/2014/main" id="{89CEE1C8-7673-2D43-87B3-645119FB7103}"/>
              </a:ext>
            </a:extLst>
          </p:cNvPr>
          <p:cNvSpPr txBox="1">
            <a:spLocks/>
          </p:cNvSpPr>
          <p:nvPr/>
        </p:nvSpPr>
        <p:spPr>
          <a:xfrm>
            <a:off x="1" y="4336063"/>
            <a:ext cx="3320715"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5. Safety</a:t>
            </a:r>
            <a:endParaRPr lang="en-US" sz="2800" dirty="0"/>
          </a:p>
        </p:txBody>
      </p:sp>
    </p:spTree>
    <p:extLst>
      <p:ext uri="{BB962C8B-B14F-4D97-AF65-F5344CB8AC3E}">
        <p14:creationId xmlns:p14="http://schemas.microsoft.com/office/powerpoint/2010/main" val="89828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4396-D23F-ED4F-8663-8EA4C37E9645}"/>
              </a:ext>
            </a:extLst>
          </p:cNvPr>
          <p:cNvSpPr>
            <a:spLocks noGrp="1"/>
          </p:cNvSpPr>
          <p:nvPr>
            <p:ph type="title"/>
          </p:nvPr>
        </p:nvSpPr>
        <p:spPr>
          <a:xfrm>
            <a:off x="306428" y="1403435"/>
            <a:ext cx="7562954" cy="4267116"/>
          </a:xfrm>
        </p:spPr>
        <p:txBody>
          <a:bodyPr anchor="t"/>
          <a:lstStyle/>
          <a:p>
            <a:r>
              <a:rPr lang="en-GB" sz="2400" dirty="0"/>
              <a:t>On average, women in London say they’ve been stared at inappropriately 15.1 times during the time they’ve lived in the city, while the equivalent figure for women in Greater Paris is 10.1 times.</a:t>
            </a:r>
            <a:br>
              <a:rPr lang="en-GB" sz="2400" dirty="0"/>
            </a:br>
            <a:br>
              <a:rPr lang="en-GB" sz="2400" dirty="0"/>
            </a:br>
            <a:r>
              <a:rPr lang="en-GB" sz="2400" dirty="0"/>
              <a:t>There is an even bigger gap when it comes to inappropriate jokes or sexual comments, with London women saying they’ve experienced this an average of 13.3 times, compared with five times for women in Greater Paris.</a:t>
            </a:r>
            <a:br>
              <a:rPr lang="en-GB" sz="2400" dirty="0"/>
            </a:br>
            <a:br>
              <a:rPr lang="en-GB" sz="2400" dirty="0"/>
            </a:br>
            <a:r>
              <a:rPr lang="en-GB" sz="2400" dirty="0"/>
              <a:t>Unwanted touching of women appears to be a bigger problem in London than Greater Paris, too.</a:t>
            </a:r>
          </a:p>
        </p:txBody>
      </p:sp>
      <p:sp>
        <p:nvSpPr>
          <p:cNvPr id="5" name="Rectangle 4">
            <a:extLst>
              <a:ext uri="{FF2B5EF4-FFF2-40B4-BE49-F238E27FC236}">
                <a16:creationId xmlns:a16="http://schemas.microsoft.com/office/drawing/2014/main" id="{6DDBF9B7-9675-0E4C-BD52-996626807BA4}"/>
              </a:ext>
            </a:extLst>
          </p:cNvPr>
          <p:cNvSpPr/>
          <p:nvPr/>
        </p:nvSpPr>
        <p:spPr>
          <a:xfrm>
            <a:off x="0" y="1"/>
            <a:ext cx="12192000" cy="1122217"/>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FCACBBA-8DD1-F447-B791-10FE61310DEC}"/>
              </a:ext>
            </a:extLst>
          </p:cNvPr>
          <p:cNvSpPr/>
          <p:nvPr/>
        </p:nvSpPr>
        <p:spPr>
          <a:xfrm>
            <a:off x="306429" y="116043"/>
            <a:ext cx="11554266" cy="830997"/>
          </a:xfrm>
          <a:prstGeom prst="rect">
            <a:avLst/>
          </a:prstGeom>
          <a:solidFill>
            <a:schemeClr val="accent1">
              <a:lumMod val="90000"/>
              <a:lumOff val="10000"/>
            </a:schemeClr>
          </a:solidFill>
        </p:spPr>
        <p:txBody>
          <a:bodyPr wrap="square">
            <a:spAutoFit/>
          </a:bodyPr>
          <a:lstStyle/>
          <a:p>
            <a:r>
              <a:rPr lang="en-GB" sz="2400" b="1" dirty="0">
                <a:solidFill>
                  <a:srgbClr val="FFFFFF"/>
                </a:solidFill>
                <a:latin typeface="KingsBureauGrot ThreeSeven" panose="02000506040000020004" pitchFamily="2" charset="0"/>
              </a:rPr>
              <a:t>In both cities there is a gender divide in perceived safety, but London fares worst for reports of people acting in unwanted or offensive ways towards women</a:t>
            </a:r>
          </a:p>
        </p:txBody>
      </p:sp>
    </p:spTree>
    <p:extLst>
      <p:ext uri="{BB962C8B-B14F-4D97-AF65-F5344CB8AC3E}">
        <p14:creationId xmlns:p14="http://schemas.microsoft.com/office/powerpoint/2010/main" val="3745665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4">
            <a:extLst>
              <a:ext uri="{FF2B5EF4-FFF2-40B4-BE49-F238E27FC236}">
                <a16:creationId xmlns:a16="http://schemas.microsoft.com/office/drawing/2014/main" id="{B9B36758-C561-7C4C-9A78-6381E7004A66}"/>
              </a:ext>
            </a:extLst>
          </p:cNvPr>
          <p:cNvGraphicFramePr>
            <a:graphicFrameLocks/>
          </p:cNvGraphicFramePr>
          <p:nvPr>
            <p:extLst>
              <p:ext uri="{D42A27DB-BD31-4B8C-83A1-F6EECF244321}">
                <p14:modId xmlns:p14="http://schemas.microsoft.com/office/powerpoint/2010/main" val="3969198499"/>
              </p:ext>
            </p:extLst>
          </p:nvPr>
        </p:nvGraphicFramePr>
        <p:xfrm>
          <a:off x="4307081" y="1422505"/>
          <a:ext cx="6768752" cy="961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Londoners </a:t>
            </a:r>
            <a:r>
              <a:rPr lang="en-GB"/>
              <a:t>and Parisians </a:t>
            </a:r>
            <a:r>
              <a:rPr lang="en-GB" dirty="0"/>
              <a:t>have very similar perceptions of safety in their respective cities: more than eight in 10 people in each capital feel safe during the day time, and at least half in each feel safe after dark.</a:t>
            </a:r>
          </a:p>
          <a:p>
            <a:pPr lvl="0"/>
            <a:r>
              <a:rPr lang="en-GB" dirty="0"/>
              <a:t>In both cities there is a gender gap in perceived safety at night, with women more likely than men to say they feel unsafe.</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456040"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6F270F6-B246-5A40-B639-6DE86495A86E}"/>
              </a:ext>
            </a:extLst>
          </p:cNvPr>
          <p:cNvGrpSpPr/>
          <p:nvPr/>
        </p:nvGrpSpPr>
        <p:grpSpPr>
          <a:xfrm>
            <a:off x="3551217" y="529426"/>
            <a:ext cx="8401076" cy="347259"/>
            <a:chOff x="7181261" y="682789"/>
            <a:chExt cx="4554674" cy="62751"/>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7181261" y="682789"/>
              <a:ext cx="4501033" cy="61178"/>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 How safe do you feel walking alone in your local area during the day time/after dark?</a:t>
              </a:r>
            </a:p>
          </p:txBody>
        </p:sp>
      </p:grpSp>
      <p:sp>
        <p:nvSpPr>
          <p:cNvPr id="9" name="Rectangle 8">
            <a:extLst>
              <a:ext uri="{FF2B5EF4-FFF2-40B4-BE49-F238E27FC236}">
                <a16:creationId xmlns:a16="http://schemas.microsoft.com/office/drawing/2014/main" id="{AF4A026F-173B-6642-ADC7-9F2C5FE6FF32}"/>
              </a:ext>
            </a:extLst>
          </p:cNvPr>
          <p:cNvSpPr/>
          <p:nvPr/>
        </p:nvSpPr>
        <p:spPr>
          <a:xfrm>
            <a:off x="4222885" y="1624924"/>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During the day time</a:t>
            </a:r>
          </a:p>
        </p:txBody>
      </p:sp>
      <p:sp>
        <p:nvSpPr>
          <p:cNvPr id="12" name="Rectangle 11">
            <a:extLst>
              <a:ext uri="{FF2B5EF4-FFF2-40B4-BE49-F238E27FC236}">
                <a16:creationId xmlns:a16="http://schemas.microsoft.com/office/drawing/2014/main" id="{3CCAB773-32E5-7543-A223-31CAE4F47C2D}"/>
              </a:ext>
            </a:extLst>
          </p:cNvPr>
          <p:cNvSpPr/>
          <p:nvPr/>
        </p:nvSpPr>
        <p:spPr>
          <a:xfrm>
            <a:off x="7691457" y="1050422"/>
            <a:ext cx="1193624" cy="307777"/>
          </a:xfrm>
          <a:prstGeom prst="rect">
            <a:avLst/>
          </a:prstGeom>
        </p:spPr>
        <p:txBody>
          <a:bodyPr wrap="square">
            <a:spAutoFit/>
          </a:bodyPr>
          <a:lstStyle/>
          <a:p>
            <a:pPr lvl="0"/>
            <a:r>
              <a:rPr lang="en-GB" sz="1400" dirty="0">
                <a:solidFill>
                  <a:srgbClr val="34A989"/>
                </a:solidFill>
                <a:latin typeface="KingsBureauGrot FiveOne" panose="02000506040000020004" pitchFamily="2" charset="0"/>
                <a:cs typeface="Arial" panose="020B0604020202020204" pitchFamily="34" charset="0"/>
              </a:rPr>
              <a:t>Safe</a:t>
            </a:r>
          </a:p>
        </p:txBody>
      </p:sp>
      <p:sp>
        <p:nvSpPr>
          <p:cNvPr id="13" name="Rectangle 12">
            <a:extLst>
              <a:ext uri="{FF2B5EF4-FFF2-40B4-BE49-F238E27FC236}">
                <a16:creationId xmlns:a16="http://schemas.microsoft.com/office/drawing/2014/main" id="{467F8CE9-0C21-E047-A8B4-C5990887CEB7}"/>
              </a:ext>
            </a:extLst>
          </p:cNvPr>
          <p:cNvSpPr/>
          <p:nvPr/>
        </p:nvSpPr>
        <p:spPr>
          <a:xfrm>
            <a:off x="6385172" y="1050422"/>
            <a:ext cx="1193624" cy="307777"/>
          </a:xfrm>
          <a:prstGeom prst="rect">
            <a:avLst/>
          </a:prstGeom>
        </p:spPr>
        <p:txBody>
          <a:bodyPr wrap="square">
            <a:spAutoFit/>
          </a:bodyPr>
          <a:lstStyle/>
          <a:p>
            <a:pPr lvl="0" algn="r"/>
            <a:r>
              <a:rPr lang="en-GB" sz="1400" dirty="0">
                <a:solidFill>
                  <a:srgbClr val="DA2F2A"/>
                </a:solidFill>
                <a:latin typeface="KingsBureauGrot FiveOne" panose="02000506040000020004" pitchFamily="2" charset="0"/>
                <a:cs typeface="Arial" panose="020B0604020202020204" pitchFamily="34" charset="0"/>
              </a:rPr>
              <a:t>Unsafe</a:t>
            </a:r>
          </a:p>
        </p:txBody>
      </p:sp>
      <p:cxnSp>
        <p:nvCxnSpPr>
          <p:cNvPr id="17" name="Straight Connector 16">
            <a:extLst>
              <a:ext uri="{FF2B5EF4-FFF2-40B4-BE49-F238E27FC236}">
                <a16:creationId xmlns:a16="http://schemas.microsoft.com/office/drawing/2014/main" id="{7CC24EDC-8A16-DC42-8C2E-39523B04A703}"/>
              </a:ext>
            </a:extLst>
          </p:cNvPr>
          <p:cNvCxnSpPr>
            <a:cxnSpLocks/>
          </p:cNvCxnSpPr>
          <p:nvPr/>
        </p:nvCxnSpPr>
        <p:spPr>
          <a:xfrm>
            <a:off x="4144664" y="2436324"/>
            <a:ext cx="729982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BC8FB1C-BC5A-844C-A538-67B89DDF5736}"/>
              </a:ext>
            </a:extLst>
          </p:cNvPr>
          <p:cNvSpPr/>
          <p:nvPr/>
        </p:nvSpPr>
        <p:spPr>
          <a:xfrm>
            <a:off x="10376771" y="1048932"/>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Net</a:t>
            </a:r>
          </a:p>
        </p:txBody>
      </p:sp>
      <p:sp>
        <p:nvSpPr>
          <p:cNvPr id="27" name="Rectangle 26">
            <a:extLst>
              <a:ext uri="{FF2B5EF4-FFF2-40B4-BE49-F238E27FC236}">
                <a16:creationId xmlns:a16="http://schemas.microsoft.com/office/drawing/2014/main" id="{542A220A-0CF6-D846-8C98-87CD0A39AF32}"/>
              </a:ext>
            </a:extLst>
          </p:cNvPr>
          <p:cNvSpPr/>
          <p:nvPr/>
        </p:nvSpPr>
        <p:spPr>
          <a:xfrm>
            <a:off x="10376771" y="1492216"/>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+79</a:t>
            </a:r>
          </a:p>
        </p:txBody>
      </p:sp>
      <p:sp>
        <p:nvSpPr>
          <p:cNvPr id="28" name="Rectangle 27">
            <a:extLst>
              <a:ext uri="{FF2B5EF4-FFF2-40B4-BE49-F238E27FC236}">
                <a16:creationId xmlns:a16="http://schemas.microsoft.com/office/drawing/2014/main" id="{D7D32F39-D528-9446-B0F5-B16B71645A52}"/>
              </a:ext>
            </a:extLst>
          </p:cNvPr>
          <p:cNvSpPr/>
          <p:nvPr/>
        </p:nvSpPr>
        <p:spPr>
          <a:xfrm>
            <a:off x="10376771" y="1982739"/>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+72</a:t>
            </a:r>
          </a:p>
        </p:txBody>
      </p:sp>
      <p:sp>
        <p:nvSpPr>
          <p:cNvPr id="31" name="Rectangle 30">
            <a:extLst>
              <a:ext uri="{FF2B5EF4-FFF2-40B4-BE49-F238E27FC236}">
                <a16:creationId xmlns:a16="http://schemas.microsoft.com/office/drawing/2014/main" id="{6B259AB7-91D7-F24A-9BF9-87FD665DB095}"/>
              </a:ext>
            </a:extLst>
          </p:cNvPr>
          <p:cNvSpPr/>
          <p:nvPr/>
        </p:nvSpPr>
        <p:spPr>
          <a:xfrm>
            <a:off x="5931953" y="1508654"/>
            <a:ext cx="756938" cy="338554"/>
          </a:xfrm>
          <a:prstGeom prst="rect">
            <a:avLst/>
          </a:prstGeom>
        </p:spPr>
        <p:txBody>
          <a:bodyPr wrap="none">
            <a:spAutoFit/>
          </a:bodyPr>
          <a:lstStyle/>
          <a:p>
            <a:pPr algn="r"/>
            <a:r>
              <a:rPr lang="en-GB" sz="1600" b="1" dirty="0">
                <a:latin typeface="KingsBureauGrot ThreeSeven" panose="02000506040000020004" pitchFamily="2" charset="0"/>
              </a:rPr>
              <a:t>London</a:t>
            </a:r>
            <a:endParaRPr lang="en-GB" sz="1600" dirty="0"/>
          </a:p>
        </p:txBody>
      </p:sp>
      <p:sp>
        <p:nvSpPr>
          <p:cNvPr id="32" name="Rectangle 31">
            <a:extLst>
              <a:ext uri="{FF2B5EF4-FFF2-40B4-BE49-F238E27FC236}">
                <a16:creationId xmlns:a16="http://schemas.microsoft.com/office/drawing/2014/main" id="{87954AE2-3F92-224E-9805-E3324CC41F5F}"/>
              </a:ext>
            </a:extLst>
          </p:cNvPr>
          <p:cNvSpPr/>
          <p:nvPr/>
        </p:nvSpPr>
        <p:spPr>
          <a:xfrm>
            <a:off x="5357949" y="1944609"/>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grpSp>
        <p:nvGrpSpPr>
          <p:cNvPr id="46" name="Group 45">
            <a:extLst>
              <a:ext uri="{FF2B5EF4-FFF2-40B4-BE49-F238E27FC236}">
                <a16:creationId xmlns:a16="http://schemas.microsoft.com/office/drawing/2014/main" id="{3DABDD86-DF25-E242-9F95-8003633528AD}"/>
              </a:ext>
            </a:extLst>
          </p:cNvPr>
          <p:cNvGrpSpPr/>
          <p:nvPr/>
        </p:nvGrpSpPr>
        <p:grpSpPr>
          <a:xfrm>
            <a:off x="4222885" y="2521415"/>
            <a:ext cx="7347510" cy="955707"/>
            <a:chOff x="4222885" y="2384296"/>
            <a:chExt cx="7347510" cy="955707"/>
          </a:xfrm>
        </p:grpSpPr>
        <p:graphicFrame>
          <p:nvGraphicFramePr>
            <p:cNvPr id="8" name="Content Placeholder 4">
              <a:extLst>
                <a:ext uri="{FF2B5EF4-FFF2-40B4-BE49-F238E27FC236}">
                  <a16:creationId xmlns:a16="http://schemas.microsoft.com/office/drawing/2014/main" id="{2BA99168-0139-8B47-AF44-0B6CC7D8177A}"/>
                </a:ext>
              </a:extLst>
            </p:cNvPr>
            <p:cNvGraphicFramePr>
              <a:graphicFrameLocks/>
            </p:cNvGraphicFramePr>
            <p:nvPr>
              <p:extLst>
                <p:ext uri="{D42A27DB-BD31-4B8C-83A1-F6EECF244321}">
                  <p14:modId xmlns:p14="http://schemas.microsoft.com/office/powerpoint/2010/main" val="777997647"/>
                </p:ext>
              </p:extLst>
            </p:nvPr>
          </p:nvGraphicFramePr>
          <p:xfrm>
            <a:off x="4307081" y="2384296"/>
            <a:ext cx="6768752" cy="955707"/>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a:extLst>
                <a:ext uri="{FF2B5EF4-FFF2-40B4-BE49-F238E27FC236}">
                  <a16:creationId xmlns:a16="http://schemas.microsoft.com/office/drawing/2014/main" id="{29AE28C7-47FC-364E-AFFD-F54B1A5575F5}"/>
                </a:ext>
              </a:extLst>
            </p:cNvPr>
            <p:cNvSpPr/>
            <p:nvPr/>
          </p:nvSpPr>
          <p:spPr>
            <a:xfrm>
              <a:off x="4222885" y="2664944"/>
              <a:ext cx="1193624"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After dark</a:t>
              </a:r>
            </a:p>
          </p:txBody>
        </p:sp>
        <p:sp>
          <p:nvSpPr>
            <p:cNvPr id="29" name="Rectangle 28">
              <a:extLst>
                <a:ext uri="{FF2B5EF4-FFF2-40B4-BE49-F238E27FC236}">
                  <a16:creationId xmlns:a16="http://schemas.microsoft.com/office/drawing/2014/main" id="{8FE71C89-F159-F94A-B49A-109855B03CCF}"/>
                </a:ext>
              </a:extLst>
            </p:cNvPr>
            <p:cNvSpPr/>
            <p:nvPr/>
          </p:nvSpPr>
          <p:spPr>
            <a:xfrm>
              <a:off x="10376771" y="2477944"/>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+27</a:t>
              </a:r>
            </a:p>
          </p:txBody>
        </p:sp>
        <p:sp>
          <p:nvSpPr>
            <p:cNvPr id="30" name="Rectangle 29">
              <a:extLst>
                <a:ext uri="{FF2B5EF4-FFF2-40B4-BE49-F238E27FC236}">
                  <a16:creationId xmlns:a16="http://schemas.microsoft.com/office/drawing/2014/main" id="{B5D3D88F-5F78-3345-BE8B-54B311FEFCEF}"/>
                </a:ext>
              </a:extLst>
            </p:cNvPr>
            <p:cNvSpPr/>
            <p:nvPr/>
          </p:nvSpPr>
          <p:spPr>
            <a:xfrm>
              <a:off x="10376771" y="2935310"/>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+17</a:t>
              </a:r>
            </a:p>
          </p:txBody>
        </p:sp>
      </p:grpSp>
      <p:graphicFrame>
        <p:nvGraphicFramePr>
          <p:cNvPr id="35" name="Chart 34">
            <a:extLst>
              <a:ext uri="{FF2B5EF4-FFF2-40B4-BE49-F238E27FC236}">
                <a16:creationId xmlns:a16="http://schemas.microsoft.com/office/drawing/2014/main" id="{644E4B77-8CB9-A349-BD3F-DB19F38CC55F}"/>
              </a:ext>
            </a:extLst>
          </p:cNvPr>
          <p:cNvGraphicFramePr/>
          <p:nvPr>
            <p:extLst>
              <p:ext uri="{D42A27DB-BD31-4B8C-83A1-F6EECF244321}">
                <p14:modId xmlns:p14="http://schemas.microsoft.com/office/powerpoint/2010/main" val="18896823"/>
              </p:ext>
            </p:extLst>
          </p:nvPr>
        </p:nvGraphicFramePr>
        <p:xfrm>
          <a:off x="3680882" y="4436085"/>
          <a:ext cx="3764947" cy="2187939"/>
        </p:xfrm>
        <a:graphic>
          <a:graphicData uri="http://schemas.openxmlformats.org/drawingml/2006/chart">
            <c:chart xmlns:c="http://schemas.openxmlformats.org/drawingml/2006/chart" xmlns:r="http://schemas.openxmlformats.org/officeDocument/2006/relationships" r:id="rId5"/>
          </a:graphicData>
        </a:graphic>
      </p:graphicFrame>
      <p:sp>
        <p:nvSpPr>
          <p:cNvPr id="36" name="Rectangle 35">
            <a:extLst>
              <a:ext uri="{FF2B5EF4-FFF2-40B4-BE49-F238E27FC236}">
                <a16:creationId xmlns:a16="http://schemas.microsoft.com/office/drawing/2014/main" id="{7E61352F-6E23-1948-B9E6-33074D3AE4CD}"/>
              </a:ext>
            </a:extLst>
          </p:cNvPr>
          <p:cNvSpPr/>
          <p:nvPr/>
        </p:nvSpPr>
        <p:spPr>
          <a:xfrm>
            <a:off x="5506145" y="4051248"/>
            <a:ext cx="756938" cy="338554"/>
          </a:xfrm>
          <a:prstGeom prst="rect">
            <a:avLst/>
          </a:prstGeom>
        </p:spPr>
        <p:txBody>
          <a:bodyPr wrap="none">
            <a:spAutoFit/>
          </a:bodyPr>
          <a:lstStyle/>
          <a:p>
            <a:pPr algn="r"/>
            <a:r>
              <a:rPr lang="en-GB" sz="1600" b="1" dirty="0">
                <a:latin typeface="KingsBureauGrot ThreeSeven" panose="02000506040000020004" pitchFamily="2" charset="0"/>
              </a:rPr>
              <a:t>London</a:t>
            </a:r>
            <a:endParaRPr lang="en-GB" sz="1600" dirty="0"/>
          </a:p>
        </p:txBody>
      </p:sp>
      <p:sp>
        <p:nvSpPr>
          <p:cNvPr id="37" name="Rectangle 36">
            <a:extLst>
              <a:ext uri="{FF2B5EF4-FFF2-40B4-BE49-F238E27FC236}">
                <a16:creationId xmlns:a16="http://schemas.microsoft.com/office/drawing/2014/main" id="{22220CB8-DAEE-AA44-98F4-E34128B98CD7}"/>
              </a:ext>
            </a:extLst>
          </p:cNvPr>
          <p:cNvSpPr/>
          <p:nvPr/>
        </p:nvSpPr>
        <p:spPr>
          <a:xfrm>
            <a:off x="9543785" y="4051248"/>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graphicFrame>
        <p:nvGraphicFramePr>
          <p:cNvPr id="40" name="Chart 39">
            <a:extLst>
              <a:ext uri="{FF2B5EF4-FFF2-40B4-BE49-F238E27FC236}">
                <a16:creationId xmlns:a16="http://schemas.microsoft.com/office/drawing/2014/main" id="{2CB25E4E-BBE4-D54F-8FF3-34C0F1E124AB}"/>
              </a:ext>
            </a:extLst>
          </p:cNvPr>
          <p:cNvGraphicFramePr/>
          <p:nvPr>
            <p:extLst>
              <p:ext uri="{D42A27DB-BD31-4B8C-83A1-F6EECF244321}">
                <p14:modId xmlns:p14="http://schemas.microsoft.com/office/powerpoint/2010/main" val="4004095911"/>
              </p:ext>
            </p:extLst>
          </p:nvPr>
        </p:nvGraphicFramePr>
        <p:xfrm>
          <a:off x="8291384" y="4436085"/>
          <a:ext cx="3764947" cy="2187939"/>
        </p:xfrm>
        <a:graphic>
          <a:graphicData uri="http://schemas.openxmlformats.org/drawingml/2006/chart">
            <c:chart xmlns:c="http://schemas.openxmlformats.org/drawingml/2006/chart" xmlns:r="http://schemas.openxmlformats.org/officeDocument/2006/relationships" r:id="rId6"/>
          </a:graphicData>
        </a:graphic>
      </p:graphicFrame>
      <p:grpSp>
        <p:nvGrpSpPr>
          <p:cNvPr id="42" name="Group 41">
            <a:extLst>
              <a:ext uri="{FF2B5EF4-FFF2-40B4-BE49-F238E27FC236}">
                <a16:creationId xmlns:a16="http://schemas.microsoft.com/office/drawing/2014/main" id="{A2386CBD-993E-D948-8D6A-01D6B7EA7C26}"/>
              </a:ext>
            </a:extLst>
          </p:cNvPr>
          <p:cNvGrpSpPr/>
          <p:nvPr/>
        </p:nvGrpSpPr>
        <p:grpSpPr>
          <a:xfrm>
            <a:off x="3551217" y="3576725"/>
            <a:ext cx="8401076" cy="347259"/>
            <a:chOff x="7181261" y="682789"/>
            <a:chExt cx="4554674" cy="62751"/>
          </a:xfrm>
        </p:grpSpPr>
        <p:cxnSp>
          <p:nvCxnSpPr>
            <p:cNvPr id="43" name="Straight Connector 42">
              <a:extLst>
                <a:ext uri="{FF2B5EF4-FFF2-40B4-BE49-F238E27FC236}">
                  <a16:creationId xmlns:a16="http://schemas.microsoft.com/office/drawing/2014/main" id="{447C46D3-D9C2-5045-BBAF-F26343DD1863}"/>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C513E02-7A51-E748-BE00-0E07982485E5}"/>
                </a:ext>
              </a:extLst>
            </p:cNvPr>
            <p:cNvSpPr txBox="1">
              <a:spLocks noChangeAspect="1"/>
            </p:cNvSpPr>
            <p:nvPr/>
          </p:nvSpPr>
          <p:spPr>
            <a:xfrm>
              <a:off x="7181261" y="682789"/>
              <a:ext cx="4501033" cy="61178"/>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 % who feel unsafe</a:t>
              </a:r>
            </a:p>
          </p:txBody>
        </p:sp>
      </p:grpSp>
      <p:sp>
        <p:nvSpPr>
          <p:cNvPr id="47" name="Rectangle 46">
            <a:extLst>
              <a:ext uri="{FF2B5EF4-FFF2-40B4-BE49-F238E27FC236}">
                <a16:creationId xmlns:a16="http://schemas.microsoft.com/office/drawing/2014/main" id="{1472A2C4-0A2D-8E45-A335-D83CBF5BEE51}"/>
              </a:ext>
            </a:extLst>
          </p:cNvPr>
          <p:cNvSpPr/>
          <p:nvPr/>
        </p:nvSpPr>
        <p:spPr>
          <a:xfrm>
            <a:off x="5931953" y="2596309"/>
            <a:ext cx="756938" cy="338554"/>
          </a:xfrm>
          <a:prstGeom prst="rect">
            <a:avLst/>
          </a:prstGeom>
        </p:spPr>
        <p:txBody>
          <a:bodyPr wrap="none">
            <a:spAutoFit/>
          </a:bodyPr>
          <a:lstStyle/>
          <a:p>
            <a:pPr algn="r"/>
            <a:r>
              <a:rPr lang="en-GB" sz="1600" b="1" dirty="0">
                <a:latin typeface="KingsBureauGrot ThreeSeven" panose="02000506040000020004" pitchFamily="2" charset="0"/>
              </a:rPr>
              <a:t>London</a:t>
            </a:r>
            <a:endParaRPr lang="en-GB" sz="1600" dirty="0"/>
          </a:p>
        </p:txBody>
      </p:sp>
      <p:sp>
        <p:nvSpPr>
          <p:cNvPr id="48" name="Rectangle 47">
            <a:extLst>
              <a:ext uri="{FF2B5EF4-FFF2-40B4-BE49-F238E27FC236}">
                <a16:creationId xmlns:a16="http://schemas.microsoft.com/office/drawing/2014/main" id="{3FFD1A9A-BBDC-1B45-BFFC-31208992CB02}"/>
              </a:ext>
            </a:extLst>
          </p:cNvPr>
          <p:cNvSpPr/>
          <p:nvPr/>
        </p:nvSpPr>
        <p:spPr>
          <a:xfrm>
            <a:off x="5357949" y="3041889"/>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sp>
        <p:nvSpPr>
          <p:cNvPr id="49" name="Rectangle 48">
            <a:extLst>
              <a:ext uri="{FF2B5EF4-FFF2-40B4-BE49-F238E27FC236}">
                <a16:creationId xmlns:a16="http://schemas.microsoft.com/office/drawing/2014/main" id="{01DF6C14-911C-DF4B-BB0E-9733A127036B}"/>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57167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a:xfrm>
            <a:off x="220255" y="613741"/>
            <a:ext cx="3208745" cy="5478946"/>
          </a:xfrm>
        </p:spPr>
        <p:txBody>
          <a:bodyPr/>
          <a:lstStyle/>
          <a:p>
            <a:pPr lvl="0"/>
            <a:r>
              <a:rPr lang="en-GB" sz="1500" dirty="0"/>
              <a:t>In both capitals, women report having experienced inappropriate staring or inappropriate jokes or sexual comments many more times than men do.</a:t>
            </a:r>
          </a:p>
          <a:p>
            <a:pPr lvl="0"/>
            <a:r>
              <a:rPr lang="en-GB" sz="1500" dirty="0"/>
              <a:t>For example, the average London woman says they have experienced inappropriate jokes or sexual comments 13.3 times while living in the city. London men, by contrast, say they have experienced such jokes or comments an average of 2.2 times. There is a similar, albeit smaller, gender divide in Greater Paris. </a:t>
            </a:r>
          </a:p>
          <a:p>
            <a:pPr lvl="0"/>
            <a:r>
              <a:rPr lang="en-GB" sz="1500" dirty="0"/>
              <a:t>And while there is little difference between men and women in the French capital when it comes to experiences of unwanted touching, there is a bigger split in London, where women say they have experienced this an average of 3.5 times, compared to men’s 0.5 times.</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B8CB80E-86D9-0443-95BC-28F7F83314AB}"/>
              </a:ext>
            </a:extLst>
          </p:cNvPr>
          <p:cNvGrpSpPr/>
          <p:nvPr/>
        </p:nvGrpSpPr>
        <p:grpSpPr>
          <a:xfrm>
            <a:off x="3599337" y="525809"/>
            <a:ext cx="8352951" cy="859874"/>
            <a:chOff x="3599337" y="525809"/>
            <a:chExt cx="8352951" cy="859874"/>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3680882" y="13856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3599337" y="525809"/>
              <a:ext cx="8302133" cy="830999"/>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At times you may have experienced people acting towards you in a way that you felt was unwanted and offensive. How many times, if at all, have you experienced any of the following while living in London/Paris?</a:t>
              </a:r>
              <a:endParaRPr lang="en-GB" sz="1600" dirty="0">
                <a:solidFill>
                  <a:schemeClr val="accent3"/>
                </a:solidFill>
                <a:latin typeface="Arial" panose="020B0604020202020204" pitchFamily="34" charset="0"/>
                <a:cs typeface="Arial" panose="020B0604020202020204" pitchFamily="34" charset="0"/>
              </a:endParaRPr>
            </a:p>
          </p:txBody>
        </p:sp>
      </p:grpSp>
      <p:graphicFrame>
        <p:nvGraphicFramePr>
          <p:cNvPr id="9" name="Chart 8">
            <a:extLst>
              <a:ext uri="{FF2B5EF4-FFF2-40B4-BE49-F238E27FC236}">
                <a16:creationId xmlns:a16="http://schemas.microsoft.com/office/drawing/2014/main" id="{58D60033-607E-B640-ADF4-6D5C8A9DE281}"/>
              </a:ext>
            </a:extLst>
          </p:cNvPr>
          <p:cNvGraphicFramePr/>
          <p:nvPr>
            <p:extLst>
              <p:ext uri="{D42A27DB-BD31-4B8C-83A1-F6EECF244321}">
                <p14:modId xmlns:p14="http://schemas.microsoft.com/office/powerpoint/2010/main" val="3133428130"/>
              </p:ext>
            </p:extLst>
          </p:nvPr>
        </p:nvGraphicFramePr>
        <p:xfrm>
          <a:off x="3822621" y="1989613"/>
          <a:ext cx="4346699" cy="4736429"/>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3C9CA8C2-1889-A047-B897-D69B5452FD66}"/>
              </a:ext>
            </a:extLst>
          </p:cNvPr>
          <p:cNvSpPr/>
          <p:nvPr/>
        </p:nvSpPr>
        <p:spPr>
          <a:xfrm>
            <a:off x="5647884" y="1626042"/>
            <a:ext cx="756938" cy="338554"/>
          </a:xfrm>
          <a:prstGeom prst="rect">
            <a:avLst/>
          </a:prstGeom>
        </p:spPr>
        <p:txBody>
          <a:bodyPr wrap="none">
            <a:spAutoFit/>
          </a:bodyPr>
          <a:lstStyle/>
          <a:p>
            <a:pPr algn="r"/>
            <a:r>
              <a:rPr lang="en-GB" sz="1600" b="1" dirty="0">
                <a:latin typeface="KingsBureauGrot ThreeSeven" panose="02000506040000020004" pitchFamily="2" charset="0"/>
              </a:rPr>
              <a:t>London</a:t>
            </a:r>
            <a:endParaRPr lang="en-GB" sz="1600" dirty="0"/>
          </a:p>
        </p:txBody>
      </p:sp>
      <p:graphicFrame>
        <p:nvGraphicFramePr>
          <p:cNvPr id="19" name="Chart 18">
            <a:extLst>
              <a:ext uri="{FF2B5EF4-FFF2-40B4-BE49-F238E27FC236}">
                <a16:creationId xmlns:a16="http://schemas.microsoft.com/office/drawing/2014/main" id="{40ED69C2-AA6B-D44E-B219-ABB8C0CFD45E}"/>
              </a:ext>
            </a:extLst>
          </p:cNvPr>
          <p:cNvGraphicFramePr/>
          <p:nvPr>
            <p:extLst>
              <p:ext uri="{D42A27DB-BD31-4B8C-83A1-F6EECF244321}">
                <p14:modId xmlns:p14="http://schemas.microsoft.com/office/powerpoint/2010/main" val="1490160946"/>
              </p:ext>
            </p:extLst>
          </p:nvPr>
        </p:nvGraphicFramePr>
        <p:xfrm>
          <a:off x="8144378" y="1989613"/>
          <a:ext cx="4346699" cy="4736429"/>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a:extLst>
              <a:ext uri="{FF2B5EF4-FFF2-40B4-BE49-F238E27FC236}">
                <a16:creationId xmlns:a16="http://schemas.microsoft.com/office/drawing/2014/main" id="{A6BF5076-F48C-6945-835A-3584E4325288}"/>
              </a:ext>
            </a:extLst>
          </p:cNvPr>
          <p:cNvSpPr/>
          <p:nvPr/>
        </p:nvSpPr>
        <p:spPr>
          <a:xfrm>
            <a:off x="9652256" y="1626042"/>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sp>
        <p:nvSpPr>
          <p:cNvPr id="21" name="Rectangle 20">
            <a:extLst>
              <a:ext uri="{FF2B5EF4-FFF2-40B4-BE49-F238E27FC236}">
                <a16:creationId xmlns:a16="http://schemas.microsoft.com/office/drawing/2014/main" id="{4A65B1A1-8B73-AD4F-A93D-700073E1A02A}"/>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
        <p:nvSpPr>
          <p:cNvPr id="2" name="Rectangle 1">
            <a:extLst>
              <a:ext uri="{FF2B5EF4-FFF2-40B4-BE49-F238E27FC236}">
                <a16:creationId xmlns:a16="http://schemas.microsoft.com/office/drawing/2014/main" id="{0FD70685-DB7C-1E48-B6CF-3BDDEBE99DEC}"/>
              </a:ext>
            </a:extLst>
          </p:cNvPr>
          <p:cNvSpPr/>
          <p:nvPr/>
        </p:nvSpPr>
        <p:spPr>
          <a:xfrm>
            <a:off x="7279879" y="1637571"/>
            <a:ext cx="2033546" cy="646331"/>
          </a:xfrm>
          <a:prstGeom prst="rect">
            <a:avLst/>
          </a:prstGeom>
        </p:spPr>
        <p:txBody>
          <a:bodyPr wrap="square">
            <a:spAutoFit/>
          </a:bodyPr>
          <a:lstStyle/>
          <a:p>
            <a:pPr algn="ctr"/>
            <a:r>
              <a:rPr lang="en-GB" sz="1200" dirty="0" err="1">
                <a:solidFill>
                  <a:schemeClr val="accent1"/>
                </a:solidFill>
                <a:latin typeface="KingsBureauGrot FiveOne" panose="02000506040000020004" pitchFamily="2" charset="0"/>
                <a:cs typeface="Arial" panose="020B0604020202020204" pitchFamily="34" charset="0"/>
              </a:rPr>
              <a:t>Avg</a:t>
            </a:r>
            <a:r>
              <a:rPr lang="en-GB" sz="1200" dirty="0">
                <a:solidFill>
                  <a:schemeClr val="accent1"/>
                </a:solidFill>
                <a:latin typeface="KingsBureauGrot FiveOne" panose="02000506040000020004" pitchFamily="2" charset="0"/>
                <a:cs typeface="Arial" panose="020B0604020202020204" pitchFamily="34" charset="0"/>
              </a:rPr>
              <a:t> no. of times women and men have experienced ____ while living in their city</a:t>
            </a:r>
            <a:endParaRPr lang="en-GB" sz="1200" dirty="0">
              <a:latin typeface="KingsBureauGrot FiveOne" panose="02000506040000020004" pitchFamily="2" charset="0"/>
            </a:endParaRPr>
          </a:p>
        </p:txBody>
      </p:sp>
    </p:spTree>
    <p:extLst>
      <p:ext uri="{BB962C8B-B14F-4D97-AF65-F5344CB8AC3E}">
        <p14:creationId xmlns:p14="http://schemas.microsoft.com/office/powerpoint/2010/main" val="174584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 tree, street, way&#10;&#10;Description automatically generated">
            <a:extLst>
              <a:ext uri="{FF2B5EF4-FFF2-40B4-BE49-F238E27FC236}">
                <a16:creationId xmlns:a16="http://schemas.microsoft.com/office/drawing/2014/main" id="{88ADB0BE-B863-514D-8D93-AE977D05CC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5300"/>
          <a:stretch/>
        </p:blipFill>
        <p:spPr>
          <a:xfrm>
            <a:off x="-1" y="100362"/>
            <a:ext cx="6095997" cy="9143008"/>
          </a:xfrm>
          <a:prstGeom prst="rect">
            <a:avLst/>
          </a:prstGeom>
        </p:spPr>
      </p:pic>
      <p:pic>
        <p:nvPicPr>
          <p:cNvPr id="3" name="Picture 2" descr="A picture containing text, building, outdoor, sign&#10;&#10;Description automatically generated">
            <a:extLst>
              <a:ext uri="{FF2B5EF4-FFF2-40B4-BE49-F238E27FC236}">
                <a16:creationId xmlns:a16="http://schemas.microsoft.com/office/drawing/2014/main" id="{25D5A01B-1AFD-844B-89D8-35A210EF8B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0362"/>
            <a:ext cx="6095998" cy="6757638"/>
          </a:xfrm>
          <a:prstGeom prst="rect">
            <a:avLst/>
          </a:prstGeom>
        </p:spPr>
      </p:pic>
      <p:sp>
        <p:nvSpPr>
          <p:cNvPr id="13" name="Rectangle 12">
            <a:extLst>
              <a:ext uri="{FF2B5EF4-FFF2-40B4-BE49-F238E27FC236}">
                <a16:creationId xmlns:a16="http://schemas.microsoft.com/office/drawing/2014/main" id="{80633D02-B8B8-8645-AF9F-CD3098631BDA}"/>
              </a:ext>
            </a:extLst>
          </p:cNvPr>
          <p:cNvSpPr/>
          <p:nvPr/>
        </p:nvSpPr>
        <p:spPr>
          <a:xfrm flipH="1">
            <a:off x="6095996" y="100363"/>
            <a:ext cx="45719" cy="6757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62565F-D18A-014A-9B2D-49FE6668534D}"/>
              </a:ext>
            </a:extLst>
          </p:cNvPr>
          <p:cNvSpPr/>
          <p:nvPr/>
        </p:nvSpPr>
        <p:spPr>
          <a:xfrm>
            <a:off x="0" y="100360"/>
            <a:ext cx="12192000" cy="6757638"/>
          </a:xfrm>
          <a:prstGeom prst="rect">
            <a:avLst/>
          </a:prstGeom>
          <a:solidFill>
            <a:srgbClr val="092C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1">
            <a:extLst>
              <a:ext uri="{FF2B5EF4-FFF2-40B4-BE49-F238E27FC236}">
                <a16:creationId xmlns:a16="http://schemas.microsoft.com/office/drawing/2014/main" id="{89CEE1C8-7673-2D43-87B3-645119FB7103}"/>
              </a:ext>
            </a:extLst>
          </p:cNvPr>
          <p:cNvSpPr txBox="1">
            <a:spLocks/>
          </p:cNvSpPr>
          <p:nvPr/>
        </p:nvSpPr>
        <p:spPr>
          <a:xfrm>
            <a:off x="1" y="4336063"/>
            <a:ext cx="7534175"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6. Work and family life</a:t>
            </a:r>
            <a:endParaRPr lang="en-US" sz="2800" dirty="0"/>
          </a:p>
        </p:txBody>
      </p:sp>
    </p:spTree>
    <p:extLst>
      <p:ext uri="{BB962C8B-B14F-4D97-AF65-F5344CB8AC3E}">
        <p14:creationId xmlns:p14="http://schemas.microsoft.com/office/powerpoint/2010/main" val="1462836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D56148-F8A4-FA42-A861-E6074F523A88}"/>
              </a:ext>
            </a:extLst>
          </p:cNvPr>
          <p:cNvSpPr/>
          <p:nvPr/>
        </p:nvSpPr>
        <p:spPr>
          <a:xfrm>
            <a:off x="0" y="1"/>
            <a:ext cx="12192000" cy="1432415"/>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C664989-F5C3-7340-B28A-D9C886542E00}"/>
              </a:ext>
            </a:extLst>
          </p:cNvPr>
          <p:cNvSpPr/>
          <p:nvPr/>
        </p:nvSpPr>
        <p:spPr>
          <a:xfrm>
            <a:off x="306429" y="116043"/>
            <a:ext cx="11554266" cy="1200329"/>
          </a:xfrm>
          <a:prstGeom prst="rect">
            <a:avLst/>
          </a:prstGeom>
          <a:solidFill>
            <a:schemeClr val="accent1">
              <a:lumMod val="90000"/>
              <a:lumOff val="10000"/>
            </a:schemeClr>
          </a:solidFill>
        </p:spPr>
        <p:txBody>
          <a:bodyPr wrap="square">
            <a:spAutoFit/>
          </a:bodyPr>
          <a:lstStyle/>
          <a:p>
            <a:r>
              <a:rPr lang="en-GB" sz="2400" b="1" dirty="0">
                <a:solidFill>
                  <a:srgbClr val="FFFFFF"/>
                </a:solidFill>
                <a:latin typeface="KingsBureauGrot ThreeSeven" panose="02000506040000020004" pitchFamily="2" charset="0"/>
              </a:rPr>
              <a:t>London is seen as a better place to work, while Paris is seen as better for family life – and there are big differences in which city is seen as a good place to live for certain groups of people</a:t>
            </a:r>
          </a:p>
        </p:txBody>
      </p:sp>
      <p:sp>
        <p:nvSpPr>
          <p:cNvPr id="9" name="Title 1">
            <a:extLst>
              <a:ext uri="{FF2B5EF4-FFF2-40B4-BE49-F238E27FC236}">
                <a16:creationId xmlns:a16="http://schemas.microsoft.com/office/drawing/2014/main" id="{A5B39ACB-A31C-9244-9260-27A163BF37AB}"/>
              </a:ext>
            </a:extLst>
          </p:cNvPr>
          <p:cNvSpPr>
            <a:spLocks noGrp="1"/>
          </p:cNvSpPr>
          <p:nvPr>
            <p:ph type="title"/>
          </p:nvPr>
        </p:nvSpPr>
        <p:spPr>
          <a:xfrm>
            <a:off x="306428" y="1735944"/>
            <a:ext cx="7664400" cy="4267116"/>
          </a:xfrm>
        </p:spPr>
        <p:txBody>
          <a:bodyPr anchor="t"/>
          <a:lstStyle/>
          <a:p>
            <a:r>
              <a:rPr lang="en-GB" sz="2400" dirty="0"/>
              <a:t>A much greater share of London residents than Greater Paris residents see their city as a good location for rich people.</a:t>
            </a:r>
            <a:br>
              <a:rPr lang="en-GB" sz="2400" dirty="0"/>
            </a:br>
            <a:br>
              <a:rPr lang="en-GB" sz="2400" dirty="0"/>
            </a:br>
            <a:r>
              <a:rPr lang="en-GB" sz="2400" dirty="0"/>
              <a:t>Parisians, on the other hand, are more likely to see their capital as a good place to live for poor people, old people and families.</a:t>
            </a:r>
            <a:br>
              <a:rPr lang="en-GB" sz="2400" dirty="0"/>
            </a:br>
            <a:br>
              <a:rPr lang="en-GB" sz="2400" dirty="0"/>
            </a:br>
            <a:r>
              <a:rPr lang="en-GB" sz="2400" dirty="0"/>
              <a:t>There have also been changes in people’s perceptions of their cities over the past couple of years, with Parisians now more likely to see their city as being accommodating to the poor.</a:t>
            </a:r>
          </a:p>
        </p:txBody>
      </p:sp>
    </p:spTree>
    <p:extLst>
      <p:ext uri="{BB962C8B-B14F-4D97-AF65-F5344CB8AC3E}">
        <p14:creationId xmlns:p14="http://schemas.microsoft.com/office/powerpoint/2010/main" val="4267874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800" dirty="0"/>
              <a:t>London is seen as a better place to work, while Greater Paris is seen as better for family life:</a:t>
            </a:r>
          </a:p>
          <a:p>
            <a:pPr marL="342900" lvl="0" indent="-342900">
              <a:buFont typeface="Arial" panose="020B0604020202020204" pitchFamily="34" charset="0"/>
              <a:buChar char="•"/>
            </a:pPr>
            <a:r>
              <a:rPr lang="en-GB" sz="1800" dirty="0"/>
              <a:t>73% of Londoners think their city is a good place for people like them to start a career and 68% say it’s a good place to start a business – compared with 51% and 48% who say the same respectively in Paris.</a:t>
            </a:r>
          </a:p>
          <a:p>
            <a:pPr marL="342900" lvl="0" indent="-342900">
              <a:buFont typeface="Arial" panose="020B0604020202020204" pitchFamily="34" charset="0"/>
              <a:buChar char="•"/>
            </a:pPr>
            <a:r>
              <a:rPr lang="en-GB" sz="1800" dirty="0"/>
              <a:t>48% of Parisians say their capital is a good place to raise children, while 36% of Londoners feel this way.</a:t>
            </a:r>
          </a:p>
          <a:p>
            <a:pPr lvl="0"/>
            <a:br>
              <a:rPr lang="en-GB" sz="1200" dirty="0"/>
            </a:br>
            <a:br>
              <a:rPr lang="en-GB" sz="1200" dirty="0"/>
            </a:br>
            <a:r>
              <a:rPr lang="en-GB" sz="1200" dirty="0"/>
              <a:t>Note some figures differ from charts due to rounding.</a:t>
            </a:r>
          </a:p>
          <a:p>
            <a:pPr marL="342900" lvl="0" indent="-342900">
              <a:buFont typeface="Arial" panose="020B0604020202020204" pitchFamily="34" charset="0"/>
              <a:buChar char="•"/>
            </a:pPr>
            <a:endParaRPr lang="en-GB" sz="1800" dirty="0"/>
          </a:p>
        </p:txBody>
      </p:sp>
      <p:grpSp>
        <p:nvGrpSpPr>
          <p:cNvPr id="18" name="Group 17">
            <a:extLst>
              <a:ext uri="{FF2B5EF4-FFF2-40B4-BE49-F238E27FC236}">
                <a16:creationId xmlns:a16="http://schemas.microsoft.com/office/drawing/2014/main" id="{6EC9E3AD-D1F3-024C-A2F8-8E7A9E196815}"/>
              </a:ext>
            </a:extLst>
          </p:cNvPr>
          <p:cNvGrpSpPr/>
          <p:nvPr/>
        </p:nvGrpSpPr>
        <p:grpSpPr>
          <a:xfrm>
            <a:off x="3640739" y="512375"/>
            <a:ext cx="8331009" cy="654298"/>
            <a:chOff x="7229796" y="652566"/>
            <a:chExt cx="4516687" cy="118234"/>
          </a:xfrm>
        </p:grpSpPr>
        <p:cxnSp>
          <p:nvCxnSpPr>
            <p:cNvPr id="19" name="Straight Connector 18">
              <a:extLst>
                <a:ext uri="{FF2B5EF4-FFF2-40B4-BE49-F238E27FC236}">
                  <a16:creationId xmlns:a16="http://schemas.microsoft.com/office/drawing/2014/main" id="{68B978AA-2767-A845-AA51-614EF1F8F8A4}"/>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CD678D-6FA2-8A4D-9A41-ABC5D3E90A0E}"/>
                </a:ext>
              </a:extLst>
            </p:cNvPr>
            <p:cNvSpPr txBox="1">
              <a:spLocks noChangeAspect="1"/>
            </p:cNvSpPr>
            <p:nvPr/>
          </p:nvSpPr>
          <p:spPr>
            <a:xfrm>
              <a:off x="7229796" y="65256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now about living in </a:t>
              </a:r>
              <a:r>
                <a:rPr lang="en-GB" sz="1600">
                  <a:solidFill>
                    <a:schemeClr val="accent1"/>
                  </a:solidFill>
                  <a:latin typeface="Arial" panose="020B0604020202020204" pitchFamily="34" charset="0"/>
                  <a:cs typeface="Arial" panose="020B0604020202020204" pitchFamily="34" charset="0"/>
                </a:rPr>
                <a:t>London/Paris, </a:t>
              </a:r>
              <a:r>
                <a:rPr lang="en-GB" sz="1600" dirty="0">
                  <a:solidFill>
                    <a:schemeClr val="accent1"/>
                  </a:solidFill>
                  <a:latin typeface="Arial" panose="020B0604020202020204" pitchFamily="34" charset="0"/>
                  <a:cs typeface="Arial" panose="020B0604020202020204" pitchFamily="34" charset="0"/>
                </a:rPr>
                <a:t>to what extent do you agree or disagree with the following statements?</a:t>
              </a:r>
            </a:p>
          </p:txBody>
        </p:sp>
      </p:grpSp>
      <p:grpSp>
        <p:nvGrpSpPr>
          <p:cNvPr id="21" name="Group 20">
            <a:extLst>
              <a:ext uri="{FF2B5EF4-FFF2-40B4-BE49-F238E27FC236}">
                <a16:creationId xmlns:a16="http://schemas.microsoft.com/office/drawing/2014/main" id="{98F1FA8F-2C80-EA4B-836A-D7942A92A9B2}"/>
              </a:ext>
            </a:extLst>
          </p:cNvPr>
          <p:cNvGrpSpPr/>
          <p:nvPr/>
        </p:nvGrpSpPr>
        <p:grpSpPr>
          <a:xfrm>
            <a:off x="6265472" y="1419886"/>
            <a:ext cx="5472369" cy="430893"/>
            <a:chOff x="6265472" y="1419886"/>
            <a:chExt cx="5472369" cy="430893"/>
          </a:xfrm>
        </p:grpSpPr>
        <p:sp>
          <p:nvSpPr>
            <p:cNvPr id="29" name="TextBox 28">
              <a:extLst>
                <a:ext uri="{FF2B5EF4-FFF2-40B4-BE49-F238E27FC236}">
                  <a16:creationId xmlns:a16="http://schemas.microsoft.com/office/drawing/2014/main" id="{F8358061-DAB7-3A48-910E-20CF7E56B441}"/>
                </a:ext>
              </a:extLst>
            </p:cNvPr>
            <p:cNvSpPr txBox="1"/>
            <p:nvPr/>
          </p:nvSpPr>
          <p:spPr>
            <a:xfrm>
              <a:off x="6265472" y="1419886"/>
              <a:ext cx="623742"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Strongly </a:t>
              </a:r>
            </a:p>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agree</a:t>
              </a:r>
            </a:p>
          </p:txBody>
        </p:sp>
        <p:sp>
          <p:nvSpPr>
            <p:cNvPr id="30" name="TextBox 29">
              <a:extLst>
                <a:ext uri="{FF2B5EF4-FFF2-40B4-BE49-F238E27FC236}">
                  <a16:creationId xmlns:a16="http://schemas.microsoft.com/office/drawing/2014/main" id="{702B7141-80D6-324A-A79F-DD80CC6E285A}"/>
                </a:ext>
              </a:extLst>
            </p:cNvPr>
            <p:cNvSpPr txBox="1"/>
            <p:nvPr/>
          </p:nvSpPr>
          <p:spPr>
            <a:xfrm>
              <a:off x="11090831"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Strongly disagree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31" name="TextBox 30">
              <a:extLst>
                <a:ext uri="{FF2B5EF4-FFF2-40B4-BE49-F238E27FC236}">
                  <a16:creationId xmlns:a16="http://schemas.microsoft.com/office/drawing/2014/main" id="{D471C99C-8D42-A449-90E5-56FA32FFACDB}"/>
                </a:ext>
              </a:extLst>
            </p:cNvPr>
            <p:cNvSpPr txBox="1"/>
            <p:nvPr/>
          </p:nvSpPr>
          <p:spPr>
            <a:xfrm>
              <a:off x="7377509" y="1419893"/>
              <a:ext cx="576068"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Tend to agree</a:t>
              </a:r>
            </a:p>
          </p:txBody>
        </p:sp>
        <p:sp>
          <p:nvSpPr>
            <p:cNvPr id="33" name="TextBox 32">
              <a:extLst>
                <a:ext uri="{FF2B5EF4-FFF2-40B4-BE49-F238E27FC236}">
                  <a16:creationId xmlns:a16="http://schemas.microsoft.com/office/drawing/2014/main" id="{D66DBC53-A314-584B-95D4-DCDCA0ABD410}"/>
                </a:ext>
              </a:extLst>
            </p:cNvPr>
            <p:cNvSpPr txBox="1"/>
            <p:nvPr/>
          </p:nvSpPr>
          <p:spPr>
            <a:xfrm>
              <a:off x="9955528"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Tend to disagree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35" name="TextBox 34">
              <a:extLst>
                <a:ext uri="{FF2B5EF4-FFF2-40B4-BE49-F238E27FC236}">
                  <a16:creationId xmlns:a16="http://schemas.microsoft.com/office/drawing/2014/main" id="{EBDE2578-75F1-164E-AB26-8C603E16C8EB}"/>
                </a:ext>
              </a:extLst>
            </p:cNvPr>
            <p:cNvSpPr txBox="1"/>
            <p:nvPr/>
          </p:nvSpPr>
          <p:spPr>
            <a:xfrm>
              <a:off x="8441872" y="1419893"/>
              <a:ext cx="1025361"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agree nor disagree</a:t>
              </a:r>
            </a:p>
          </p:txBody>
        </p:sp>
      </p:grpSp>
      <p:graphicFrame>
        <p:nvGraphicFramePr>
          <p:cNvPr id="45" name="Chart 44">
            <a:extLst>
              <a:ext uri="{FF2B5EF4-FFF2-40B4-BE49-F238E27FC236}">
                <a16:creationId xmlns:a16="http://schemas.microsoft.com/office/drawing/2014/main" id="{D16A940A-A9F0-DF46-A12F-3D9FFB690698}"/>
              </a:ext>
            </a:extLst>
          </p:cNvPr>
          <p:cNvGraphicFramePr>
            <a:graphicFrameLocks/>
          </p:cNvGraphicFramePr>
          <p:nvPr>
            <p:extLst>
              <p:ext uri="{D42A27DB-BD31-4B8C-83A1-F6EECF244321}">
                <p14:modId xmlns:p14="http://schemas.microsoft.com/office/powerpoint/2010/main" val="2469557392"/>
              </p:ext>
            </p:extLst>
          </p:nvPr>
        </p:nvGraphicFramePr>
        <p:xfrm>
          <a:off x="6980662" y="4966896"/>
          <a:ext cx="4893338" cy="1728000"/>
        </p:xfrm>
        <a:graphic>
          <a:graphicData uri="http://schemas.openxmlformats.org/drawingml/2006/chart">
            <c:chart xmlns:c="http://schemas.openxmlformats.org/drawingml/2006/chart" xmlns:r="http://schemas.openxmlformats.org/officeDocument/2006/relationships" r:id="rId3"/>
          </a:graphicData>
        </a:graphic>
      </p:graphicFrame>
      <p:sp>
        <p:nvSpPr>
          <p:cNvPr id="36" name="Rectangle 35">
            <a:extLst>
              <a:ext uri="{FF2B5EF4-FFF2-40B4-BE49-F238E27FC236}">
                <a16:creationId xmlns:a16="http://schemas.microsoft.com/office/drawing/2014/main" id="{21481C52-6F0C-CA4F-87E0-F6A133693B30}"/>
              </a:ext>
            </a:extLst>
          </p:cNvPr>
          <p:cNvSpPr/>
          <p:nvPr/>
        </p:nvSpPr>
        <p:spPr>
          <a:xfrm>
            <a:off x="3891560" y="5601097"/>
            <a:ext cx="1885128"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London/Paris is a good </a:t>
            </a:r>
            <a:br>
              <a:rPr lang="en-GB" sz="1400" dirty="0">
                <a:solidFill>
                  <a:srgbClr val="092C50"/>
                </a:solidFill>
                <a:latin typeface="KingsBureauGrot FiveOne" panose="02000506040000020004" pitchFamily="2" charset="0"/>
                <a:cs typeface="Arial" panose="020B0604020202020204" pitchFamily="34" charset="0"/>
              </a:rPr>
            </a:br>
            <a:r>
              <a:rPr lang="en-GB" sz="1400" dirty="0">
                <a:solidFill>
                  <a:srgbClr val="092C50"/>
                </a:solidFill>
                <a:latin typeface="KingsBureauGrot FiveOne" panose="02000506040000020004" pitchFamily="2" charset="0"/>
                <a:cs typeface="Arial" panose="020B0604020202020204" pitchFamily="34" charset="0"/>
              </a:rPr>
              <a:t>place to raise children</a:t>
            </a:r>
          </a:p>
        </p:txBody>
      </p:sp>
      <p:sp>
        <p:nvSpPr>
          <p:cNvPr id="37" name="Rectangle 36">
            <a:extLst>
              <a:ext uri="{FF2B5EF4-FFF2-40B4-BE49-F238E27FC236}">
                <a16:creationId xmlns:a16="http://schemas.microsoft.com/office/drawing/2014/main" id="{22D0AEE6-0669-C446-96A1-89446AC9FB33}"/>
              </a:ext>
            </a:extLst>
          </p:cNvPr>
          <p:cNvSpPr/>
          <p:nvPr/>
        </p:nvSpPr>
        <p:spPr>
          <a:xfrm>
            <a:off x="6172206" y="5286012"/>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38" name="Rectangle 37">
            <a:extLst>
              <a:ext uri="{FF2B5EF4-FFF2-40B4-BE49-F238E27FC236}">
                <a16:creationId xmlns:a16="http://schemas.microsoft.com/office/drawing/2014/main" id="{824D56F6-61C2-B146-8EAF-7824CC8D6E2C}"/>
              </a:ext>
            </a:extLst>
          </p:cNvPr>
          <p:cNvSpPr/>
          <p:nvPr/>
        </p:nvSpPr>
        <p:spPr>
          <a:xfrm>
            <a:off x="6008736" y="5849720"/>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graphicFrame>
        <p:nvGraphicFramePr>
          <p:cNvPr id="51" name="Chart 50">
            <a:extLst>
              <a:ext uri="{FF2B5EF4-FFF2-40B4-BE49-F238E27FC236}">
                <a16:creationId xmlns:a16="http://schemas.microsoft.com/office/drawing/2014/main" id="{EFACB1C2-4E76-9C44-A99B-A8A628E3217B}"/>
              </a:ext>
            </a:extLst>
          </p:cNvPr>
          <p:cNvGraphicFramePr>
            <a:graphicFrameLocks/>
          </p:cNvGraphicFramePr>
          <p:nvPr>
            <p:extLst>
              <p:ext uri="{D42A27DB-BD31-4B8C-83A1-F6EECF244321}">
                <p14:modId xmlns:p14="http://schemas.microsoft.com/office/powerpoint/2010/main" val="1116308758"/>
              </p:ext>
            </p:extLst>
          </p:nvPr>
        </p:nvGraphicFramePr>
        <p:xfrm>
          <a:off x="6980662" y="3401722"/>
          <a:ext cx="4893337" cy="1728000"/>
        </p:xfrm>
        <a:graphic>
          <a:graphicData uri="http://schemas.openxmlformats.org/drawingml/2006/chart">
            <c:chart xmlns:c="http://schemas.openxmlformats.org/drawingml/2006/chart" xmlns:r="http://schemas.openxmlformats.org/officeDocument/2006/relationships" r:id="rId4"/>
          </a:graphicData>
        </a:graphic>
      </p:graphicFrame>
      <p:sp>
        <p:nvSpPr>
          <p:cNvPr id="39" name="Rectangle 38">
            <a:extLst>
              <a:ext uri="{FF2B5EF4-FFF2-40B4-BE49-F238E27FC236}">
                <a16:creationId xmlns:a16="http://schemas.microsoft.com/office/drawing/2014/main" id="{D205BFE7-D8C4-164A-8AA2-687368D8595D}"/>
              </a:ext>
            </a:extLst>
          </p:cNvPr>
          <p:cNvSpPr/>
          <p:nvPr/>
        </p:nvSpPr>
        <p:spPr>
          <a:xfrm>
            <a:off x="3891560" y="3905175"/>
            <a:ext cx="1569204" cy="738664"/>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London/Paris is a good place to start a business</a:t>
            </a:r>
          </a:p>
        </p:txBody>
      </p:sp>
      <p:sp>
        <p:nvSpPr>
          <p:cNvPr id="41" name="Rectangle 40">
            <a:extLst>
              <a:ext uri="{FF2B5EF4-FFF2-40B4-BE49-F238E27FC236}">
                <a16:creationId xmlns:a16="http://schemas.microsoft.com/office/drawing/2014/main" id="{451B3BBB-3F33-1D42-9A43-3B573606D5A5}"/>
              </a:ext>
            </a:extLst>
          </p:cNvPr>
          <p:cNvSpPr/>
          <p:nvPr/>
        </p:nvSpPr>
        <p:spPr>
          <a:xfrm>
            <a:off x="6172206" y="3744428"/>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42" name="Rectangle 41">
            <a:extLst>
              <a:ext uri="{FF2B5EF4-FFF2-40B4-BE49-F238E27FC236}">
                <a16:creationId xmlns:a16="http://schemas.microsoft.com/office/drawing/2014/main" id="{915DC9B2-7871-7A45-AB42-3D41BD3F93FD}"/>
              </a:ext>
            </a:extLst>
          </p:cNvPr>
          <p:cNvSpPr/>
          <p:nvPr/>
        </p:nvSpPr>
        <p:spPr>
          <a:xfrm>
            <a:off x="6008736" y="4292689"/>
            <a:ext cx="930062" cy="646331"/>
          </a:xfrm>
          <a:prstGeom prst="rect">
            <a:avLst/>
          </a:prstGeom>
        </p:spPr>
        <p:txBody>
          <a:bodyPr wrap="square">
            <a:spAutoFit/>
          </a:bodyPr>
          <a:lstStyle/>
          <a:p>
            <a:pPr algn="r"/>
            <a:r>
              <a:rPr lang="en-GB" b="1" dirty="0">
                <a:latin typeface="KingsBureauGrot ThreeSeven" panose="02000506040000020004" pitchFamily="2" charset="0"/>
              </a:rPr>
              <a:t>Greater Paris</a:t>
            </a:r>
            <a:endParaRPr lang="en-GB" dirty="0"/>
          </a:p>
        </p:txBody>
      </p:sp>
      <p:graphicFrame>
        <p:nvGraphicFramePr>
          <p:cNvPr id="53" name="Chart 52">
            <a:extLst>
              <a:ext uri="{FF2B5EF4-FFF2-40B4-BE49-F238E27FC236}">
                <a16:creationId xmlns:a16="http://schemas.microsoft.com/office/drawing/2014/main" id="{B9B9FD6E-7B98-884D-9734-0F16BE3E2417}"/>
              </a:ext>
            </a:extLst>
          </p:cNvPr>
          <p:cNvGraphicFramePr>
            <a:graphicFrameLocks/>
          </p:cNvGraphicFramePr>
          <p:nvPr>
            <p:extLst>
              <p:ext uri="{D42A27DB-BD31-4B8C-83A1-F6EECF244321}">
                <p14:modId xmlns:p14="http://schemas.microsoft.com/office/powerpoint/2010/main" val="2005218629"/>
              </p:ext>
            </p:extLst>
          </p:nvPr>
        </p:nvGraphicFramePr>
        <p:xfrm>
          <a:off x="6980662" y="1798436"/>
          <a:ext cx="4893338" cy="1728000"/>
        </p:xfrm>
        <a:graphic>
          <a:graphicData uri="http://schemas.openxmlformats.org/drawingml/2006/chart">
            <c:chart xmlns:c="http://schemas.openxmlformats.org/drawingml/2006/chart" xmlns:r="http://schemas.openxmlformats.org/officeDocument/2006/relationships" r:id="rId5"/>
          </a:graphicData>
        </a:graphic>
      </p:graphicFrame>
      <p:sp>
        <p:nvSpPr>
          <p:cNvPr id="40" name="Rectangle 39">
            <a:extLst>
              <a:ext uri="{FF2B5EF4-FFF2-40B4-BE49-F238E27FC236}">
                <a16:creationId xmlns:a16="http://schemas.microsoft.com/office/drawing/2014/main" id="{B76888B9-5EC4-EE41-97A9-ADFA65A37913}"/>
              </a:ext>
            </a:extLst>
          </p:cNvPr>
          <p:cNvSpPr/>
          <p:nvPr/>
        </p:nvSpPr>
        <p:spPr>
          <a:xfrm>
            <a:off x="3891559" y="2326634"/>
            <a:ext cx="1980603" cy="738664"/>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London/Paris is a good </a:t>
            </a:r>
            <a:br>
              <a:rPr lang="en-GB" sz="1400" dirty="0">
                <a:solidFill>
                  <a:srgbClr val="092C50"/>
                </a:solidFill>
                <a:latin typeface="KingsBureauGrot FiveOne" panose="02000506040000020004" pitchFamily="2" charset="0"/>
                <a:cs typeface="Arial" panose="020B0604020202020204" pitchFamily="34" charset="0"/>
              </a:rPr>
            </a:br>
            <a:r>
              <a:rPr lang="en-GB" sz="1400" dirty="0">
                <a:solidFill>
                  <a:srgbClr val="092C50"/>
                </a:solidFill>
                <a:latin typeface="KingsBureauGrot FiveOne" panose="02000506040000020004" pitchFamily="2" charset="0"/>
                <a:cs typeface="Arial" panose="020B0604020202020204" pitchFamily="34" charset="0"/>
              </a:rPr>
              <a:t>place for people like </a:t>
            </a:r>
            <a:br>
              <a:rPr lang="en-GB" sz="1400" dirty="0">
                <a:solidFill>
                  <a:srgbClr val="092C50"/>
                </a:solidFill>
                <a:latin typeface="KingsBureauGrot FiveOne" panose="02000506040000020004" pitchFamily="2" charset="0"/>
                <a:cs typeface="Arial" panose="020B0604020202020204" pitchFamily="34" charset="0"/>
              </a:rPr>
            </a:br>
            <a:r>
              <a:rPr lang="en-GB" sz="1400" dirty="0">
                <a:solidFill>
                  <a:srgbClr val="092C50"/>
                </a:solidFill>
                <a:latin typeface="KingsBureauGrot FiveOne" panose="02000506040000020004" pitchFamily="2" charset="0"/>
                <a:cs typeface="Arial" panose="020B0604020202020204" pitchFamily="34" charset="0"/>
              </a:rPr>
              <a:t>me to start a career</a:t>
            </a:r>
          </a:p>
        </p:txBody>
      </p:sp>
      <p:sp>
        <p:nvSpPr>
          <p:cNvPr id="43" name="Rectangle 42">
            <a:extLst>
              <a:ext uri="{FF2B5EF4-FFF2-40B4-BE49-F238E27FC236}">
                <a16:creationId xmlns:a16="http://schemas.microsoft.com/office/drawing/2014/main" id="{FEE45302-0356-CC40-B750-BB03116D05AD}"/>
              </a:ext>
            </a:extLst>
          </p:cNvPr>
          <p:cNvSpPr/>
          <p:nvPr/>
        </p:nvSpPr>
        <p:spPr>
          <a:xfrm>
            <a:off x="6172206" y="2141968"/>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44" name="Rectangle 43">
            <a:extLst>
              <a:ext uri="{FF2B5EF4-FFF2-40B4-BE49-F238E27FC236}">
                <a16:creationId xmlns:a16="http://schemas.microsoft.com/office/drawing/2014/main" id="{E4054396-4BE4-794C-9DED-36CFC34828F7}"/>
              </a:ext>
            </a:extLst>
          </p:cNvPr>
          <p:cNvSpPr/>
          <p:nvPr/>
        </p:nvSpPr>
        <p:spPr>
          <a:xfrm>
            <a:off x="6008736" y="2675691"/>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cxnSp>
        <p:nvCxnSpPr>
          <p:cNvPr id="46" name="Straight Connector 45">
            <a:extLst>
              <a:ext uri="{FF2B5EF4-FFF2-40B4-BE49-F238E27FC236}">
                <a16:creationId xmlns:a16="http://schemas.microsoft.com/office/drawing/2014/main" id="{AB1FC19C-E174-5C43-A63B-AE0664B33908}"/>
              </a:ext>
            </a:extLst>
          </p:cNvPr>
          <p:cNvCxnSpPr>
            <a:cxnSpLocks/>
          </p:cNvCxnSpPr>
          <p:nvPr/>
        </p:nvCxnSpPr>
        <p:spPr>
          <a:xfrm>
            <a:off x="3700338" y="3471134"/>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3FB8226-73FF-DE49-8249-89C2D96BD1C8}"/>
              </a:ext>
            </a:extLst>
          </p:cNvPr>
          <p:cNvCxnSpPr>
            <a:cxnSpLocks/>
          </p:cNvCxnSpPr>
          <p:nvPr/>
        </p:nvCxnSpPr>
        <p:spPr>
          <a:xfrm>
            <a:off x="3700338" y="5049676"/>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AD5953B-E08D-EC4F-A5D8-3E4432603045}"/>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2317876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Londoners (33%) are much more likely than Parisians (19%) to report being able to work from home all the time during the pandemic.</a:t>
            </a:r>
          </a:p>
          <a:p>
            <a:pPr lvl="0"/>
            <a:r>
              <a:rPr lang="en-GB" dirty="0"/>
              <a:t>And 35% of people in Greater Paris say they are not currently in work – compared with 24% in London who say the same.</a:t>
            </a:r>
          </a:p>
        </p:txBody>
      </p:sp>
      <p:grpSp>
        <p:nvGrpSpPr>
          <p:cNvPr id="22" name="Group 21">
            <a:extLst>
              <a:ext uri="{FF2B5EF4-FFF2-40B4-BE49-F238E27FC236}">
                <a16:creationId xmlns:a16="http://schemas.microsoft.com/office/drawing/2014/main" id="{D7779591-F8F8-9440-9B30-1D1DF3F91363}"/>
              </a:ext>
            </a:extLst>
          </p:cNvPr>
          <p:cNvGrpSpPr/>
          <p:nvPr/>
        </p:nvGrpSpPr>
        <p:grpSpPr>
          <a:xfrm>
            <a:off x="3620357" y="513871"/>
            <a:ext cx="8351387" cy="391101"/>
            <a:chOff x="7218747" y="618143"/>
            <a:chExt cx="4527736" cy="152657"/>
          </a:xfrm>
        </p:grpSpPr>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B2B30ED-A5AC-E54A-B5CA-4BA2767296E0}"/>
                </a:ext>
              </a:extLst>
            </p:cNvPr>
            <p:cNvSpPr txBox="1"/>
            <p:nvPr/>
          </p:nvSpPr>
          <p:spPr>
            <a:xfrm>
              <a:off x="7218747" y="618143"/>
              <a:ext cx="4501033" cy="132146"/>
            </a:xfrm>
            <a:prstGeom prst="rect">
              <a:avLst/>
            </a:prstGeom>
            <a:noFill/>
          </p:spPr>
          <p:txBody>
            <a:bodyPr wrap="square" rtlCol="0" anchor="b">
              <a:spAutoFit/>
            </a:bodyPr>
            <a:lstStyle/>
            <a:p>
              <a:r>
                <a:rPr lang="en-GB" sz="1600" dirty="0">
                  <a:latin typeface="Arial" panose="020B0604020202020204" pitchFamily="34" charset="0"/>
                  <a:cs typeface="Arial" panose="020B0604020202020204" pitchFamily="34" charset="0"/>
                </a:rPr>
                <a:t>Which of these best describes your current working arrangements?</a:t>
              </a:r>
            </a:p>
          </p:txBody>
        </p:sp>
      </p:grpSp>
      <p:graphicFrame>
        <p:nvGraphicFramePr>
          <p:cNvPr id="10" name="Chart 9">
            <a:extLst>
              <a:ext uri="{FF2B5EF4-FFF2-40B4-BE49-F238E27FC236}">
                <a16:creationId xmlns:a16="http://schemas.microsoft.com/office/drawing/2014/main" id="{E2F4242C-DFCB-D848-A1CB-A78D7FC87EF2}"/>
              </a:ext>
            </a:extLst>
          </p:cNvPr>
          <p:cNvGraphicFramePr>
            <a:graphicFrameLocks/>
          </p:cNvGraphicFramePr>
          <p:nvPr>
            <p:extLst>
              <p:ext uri="{D42A27DB-BD31-4B8C-83A1-F6EECF244321}">
                <p14:modId xmlns:p14="http://schemas.microsoft.com/office/powerpoint/2010/main" val="327539844"/>
              </p:ext>
            </p:extLst>
          </p:nvPr>
        </p:nvGraphicFramePr>
        <p:xfrm>
          <a:off x="3902216" y="1071243"/>
          <a:ext cx="7738413" cy="5196629"/>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5921B3C4-F2EE-B546-BAE9-B5CCFE902CA8}"/>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265554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4396-D23F-ED4F-8663-8EA4C37E9645}"/>
              </a:ext>
            </a:extLst>
          </p:cNvPr>
          <p:cNvSpPr>
            <a:spLocks noGrp="1"/>
          </p:cNvSpPr>
          <p:nvPr>
            <p:ph type="title"/>
          </p:nvPr>
        </p:nvSpPr>
        <p:spPr>
          <a:xfrm>
            <a:off x="306428" y="1735944"/>
            <a:ext cx="8162163" cy="4267116"/>
          </a:xfrm>
        </p:spPr>
        <p:txBody>
          <a:bodyPr anchor="t"/>
          <a:lstStyle/>
          <a:p>
            <a:r>
              <a:rPr lang="en-GB" sz="2400" dirty="0"/>
              <a:t>The cost of living and crime and policing are much greater concerns in London than in Greater Paris, while the cleanliness of streets, parks and other public spaces is the third biggest issue according to those living in the French capital – something which doesn’t even make the top 10 in London.</a:t>
            </a:r>
            <a:br>
              <a:rPr lang="en-GB" sz="2400" dirty="0"/>
            </a:br>
            <a:br>
              <a:rPr lang="en-GB" sz="2400" dirty="0"/>
            </a:br>
            <a:r>
              <a:rPr lang="en-GB" sz="2400" dirty="0"/>
              <a:t>Immigration also comes eighth in Parisians’ list of priorities for their city, but appears much lower – 17</a:t>
            </a:r>
            <a:r>
              <a:rPr lang="en-GB" sz="2400" baseline="30000" dirty="0"/>
              <a:t>th</a:t>
            </a:r>
            <a:r>
              <a:rPr lang="en-GB" sz="2400" dirty="0"/>
              <a:t> – on Londoners’ list. And compared with in 2019, Brexit has become considerably less of an issue for those in the UK capital.</a:t>
            </a:r>
            <a:br>
              <a:rPr lang="en-GB" sz="2400" dirty="0"/>
            </a:br>
            <a:br>
              <a:rPr lang="en-GB" sz="2400" dirty="0"/>
            </a:br>
            <a:r>
              <a:rPr lang="en-GB" sz="2400" dirty="0"/>
              <a:t>Crucially, Parisians have lower levels of concern about most of the issues asked about.</a:t>
            </a:r>
            <a:br>
              <a:rPr lang="en-GB" sz="2400" dirty="0"/>
            </a:br>
            <a:endParaRPr lang="en-GB" sz="2400" dirty="0"/>
          </a:p>
        </p:txBody>
      </p:sp>
      <p:sp>
        <p:nvSpPr>
          <p:cNvPr id="5" name="Rectangle 4">
            <a:extLst>
              <a:ext uri="{FF2B5EF4-FFF2-40B4-BE49-F238E27FC236}">
                <a16:creationId xmlns:a16="http://schemas.microsoft.com/office/drawing/2014/main" id="{6DDBF9B7-9675-0E4C-BD52-996626807BA4}"/>
              </a:ext>
            </a:extLst>
          </p:cNvPr>
          <p:cNvSpPr/>
          <p:nvPr/>
        </p:nvSpPr>
        <p:spPr>
          <a:xfrm>
            <a:off x="0" y="1"/>
            <a:ext cx="12192000" cy="1432415"/>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FCACBBA-8DD1-F447-B791-10FE61310DEC}"/>
              </a:ext>
            </a:extLst>
          </p:cNvPr>
          <p:cNvSpPr/>
          <p:nvPr/>
        </p:nvSpPr>
        <p:spPr>
          <a:xfrm>
            <a:off x="306429" y="116043"/>
            <a:ext cx="11554266" cy="1200329"/>
          </a:xfrm>
          <a:prstGeom prst="rect">
            <a:avLst/>
          </a:prstGeom>
          <a:solidFill>
            <a:schemeClr val="accent1">
              <a:lumMod val="90000"/>
              <a:lumOff val="10000"/>
            </a:schemeClr>
          </a:solidFill>
        </p:spPr>
        <p:txBody>
          <a:bodyPr wrap="square">
            <a:spAutoFit/>
          </a:bodyPr>
          <a:lstStyle/>
          <a:p>
            <a:r>
              <a:rPr lang="en-GB" sz="2400" b="1" dirty="0">
                <a:solidFill>
                  <a:srgbClr val="FFFFFF"/>
                </a:solidFill>
                <a:latin typeface="KingsBureauGrot ThreeSeven" panose="02000506040000020004" pitchFamily="2" charset="0"/>
              </a:rPr>
              <a:t>Covid-19 tops both Londoners’ </a:t>
            </a:r>
            <a:r>
              <a:rPr lang="en-GB" sz="2400" b="1">
                <a:solidFill>
                  <a:srgbClr val="FFFFFF"/>
                </a:solidFill>
                <a:latin typeface="KingsBureauGrot ThreeSeven" panose="02000506040000020004" pitchFamily="2" charset="0"/>
              </a:rPr>
              <a:t>and Parisians</a:t>
            </a:r>
            <a:r>
              <a:rPr lang="en-GB" sz="2400" b="1" dirty="0">
                <a:solidFill>
                  <a:srgbClr val="FFFFFF"/>
                </a:solidFill>
                <a:latin typeface="KingsBureauGrot ThreeSeven" panose="02000506040000020004" pitchFamily="2" charset="0"/>
              </a:rPr>
              <a:t>’ lists of the most important issues facing their cities – but there are big differences in what they see as the next most pressing priorities</a:t>
            </a:r>
          </a:p>
        </p:txBody>
      </p:sp>
      <p:sp>
        <p:nvSpPr>
          <p:cNvPr id="6" name="Rectangle 5">
            <a:extLst>
              <a:ext uri="{FF2B5EF4-FFF2-40B4-BE49-F238E27FC236}">
                <a16:creationId xmlns:a16="http://schemas.microsoft.com/office/drawing/2014/main" id="{3DCD11E8-7694-E84C-9966-04A78D52E267}"/>
              </a:ext>
            </a:extLst>
          </p:cNvPr>
          <p:cNvSpPr/>
          <p:nvPr/>
        </p:nvSpPr>
        <p:spPr>
          <a:xfrm>
            <a:off x="9637986" y="5101143"/>
            <a:ext cx="2554014" cy="1432415"/>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D0D045BA-9287-D849-8906-C80389FC789B}"/>
              </a:ext>
            </a:extLst>
          </p:cNvPr>
          <p:cNvSpPr txBox="1">
            <a:spLocks/>
          </p:cNvSpPr>
          <p:nvPr/>
        </p:nvSpPr>
        <p:spPr>
          <a:xfrm>
            <a:off x="9764696" y="5227640"/>
            <a:ext cx="2427304" cy="1179420"/>
          </a:xfrm>
          <a:prstGeom prst="rect">
            <a:avLst/>
          </a:prstGeom>
        </p:spPr>
        <p:txBody>
          <a:bodyPr anchor="t"/>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GB" sz="1600" dirty="0"/>
              <a:t>Note: figures for the French capital are for Greater Paris, with people interviewed in both Paris and its inner suburbs</a:t>
            </a:r>
          </a:p>
        </p:txBody>
      </p:sp>
      <p:sp>
        <p:nvSpPr>
          <p:cNvPr id="3" name="Rectangle 1">
            <a:extLst>
              <a:ext uri="{FF2B5EF4-FFF2-40B4-BE49-F238E27FC236}">
                <a16:creationId xmlns:a16="http://schemas.microsoft.com/office/drawing/2014/main" id="{A6F41886-5C31-9946-ABF2-D6C1568F8B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sng" strike="noStrike" cap="none" normalizeH="0" baseline="0">
                <a:ln>
                  <a:noFill/>
                </a:ln>
                <a:solidFill>
                  <a:srgbClr val="008080"/>
                </a:solidFill>
                <a:effectLst/>
                <a:latin typeface="Arial" panose="020B0604020202020204" pitchFamily="34" charset="0"/>
                <a:ea typeface="Calibri" panose="020F0502020204030204" pitchFamily="34" charset="0"/>
                <a:cs typeface="Calibri (Body)"/>
              </a:rPr>
              <a:t>Figures for the French capital are for Greater Paris, with people interviewed in both Paris and its inner suburbs.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5E29A5F6-F8DA-D848-861C-A236189A052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sng" strike="noStrike" cap="none" normalizeH="0" baseline="0">
                <a:ln>
                  <a:noFill/>
                </a:ln>
                <a:solidFill>
                  <a:srgbClr val="008080"/>
                </a:solidFill>
                <a:effectLst/>
                <a:latin typeface="Arial" panose="020B0604020202020204" pitchFamily="34" charset="0"/>
                <a:ea typeface="Calibri" panose="020F0502020204030204" pitchFamily="34" charset="0"/>
                <a:cs typeface="Calibri (Body)" charset="0"/>
              </a:rPr>
              <a:t>Figures for the French capital are for Greater Paris, with people interviewed in both Paris and its inner suburbs.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1529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Among those who do not own their own home, Londoners (89%) are more likely </a:t>
            </a:r>
            <a:r>
              <a:rPr lang="en-GB"/>
              <a:t>than Parisians </a:t>
            </a:r>
            <a:r>
              <a:rPr lang="en-GB" dirty="0"/>
              <a:t>(76%) to agree that it’s too expensive for them to buy a property in their city.</a:t>
            </a:r>
          </a:p>
          <a:p>
            <a:pPr lvl="0"/>
            <a:r>
              <a:rPr lang="en-GB" dirty="0"/>
              <a:t>And more generally, residents of London are more likely to disagree that housing in their capital is affordable for people like them (65% vs 52%).</a:t>
            </a:r>
          </a:p>
          <a:p>
            <a:pPr lvl="0"/>
            <a:br>
              <a:rPr lang="en-GB" dirty="0"/>
            </a:br>
            <a:endParaRPr lang="en-GB" dirty="0"/>
          </a:p>
          <a:p>
            <a:pPr lvl="0"/>
            <a:r>
              <a:rPr lang="en-GB" sz="1200" dirty="0"/>
              <a:t>Note some figures differ from charts due to rounding.</a:t>
            </a:r>
          </a:p>
        </p:txBody>
      </p:sp>
      <p:grpSp>
        <p:nvGrpSpPr>
          <p:cNvPr id="32" name="Group 31">
            <a:extLst>
              <a:ext uri="{FF2B5EF4-FFF2-40B4-BE49-F238E27FC236}">
                <a16:creationId xmlns:a16="http://schemas.microsoft.com/office/drawing/2014/main" id="{0B8699F1-9F54-9442-8519-751AEB24FE35}"/>
              </a:ext>
            </a:extLst>
          </p:cNvPr>
          <p:cNvGrpSpPr/>
          <p:nvPr/>
        </p:nvGrpSpPr>
        <p:grpSpPr>
          <a:xfrm>
            <a:off x="3640739" y="512367"/>
            <a:ext cx="8331009" cy="615382"/>
            <a:chOff x="7229796" y="652566"/>
            <a:chExt cx="4516687" cy="111202"/>
          </a:xfrm>
        </p:grpSpPr>
        <p:cxnSp>
          <p:nvCxnSpPr>
            <p:cNvPr id="34" name="Straight Connector 33">
              <a:extLst>
                <a:ext uri="{FF2B5EF4-FFF2-40B4-BE49-F238E27FC236}">
                  <a16:creationId xmlns:a16="http://schemas.microsoft.com/office/drawing/2014/main" id="{ADE17E54-0EE1-E248-A682-D76BA4A610FD}"/>
                </a:ext>
              </a:extLst>
            </p:cNvPr>
            <p:cNvCxnSpPr>
              <a:cxnSpLocks/>
            </p:cNvCxnSpPr>
            <p:nvPr/>
          </p:nvCxnSpPr>
          <p:spPr>
            <a:xfrm>
              <a:off x="7262109" y="763768"/>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994F1-2E4A-D84E-9C0B-B5FDE486F54F}"/>
                </a:ext>
              </a:extLst>
            </p:cNvPr>
            <p:cNvSpPr txBox="1">
              <a:spLocks noChangeAspect="1"/>
            </p:cNvSpPr>
            <p:nvPr/>
          </p:nvSpPr>
          <p:spPr>
            <a:xfrm>
              <a:off x="7229796" y="65256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now about living in London/Paris, to what extent do you agree or disagree with the following statements?</a:t>
              </a:r>
            </a:p>
          </p:txBody>
        </p:sp>
      </p:grpSp>
      <p:grpSp>
        <p:nvGrpSpPr>
          <p:cNvPr id="3" name="Group 2">
            <a:extLst>
              <a:ext uri="{FF2B5EF4-FFF2-40B4-BE49-F238E27FC236}">
                <a16:creationId xmlns:a16="http://schemas.microsoft.com/office/drawing/2014/main" id="{0252E1C9-7E11-EF4A-945A-60DCA7140BBA}"/>
              </a:ext>
            </a:extLst>
          </p:cNvPr>
          <p:cNvGrpSpPr/>
          <p:nvPr/>
        </p:nvGrpSpPr>
        <p:grpSpPr>
          <a:xfrm>
            <a:off x="3890733" y="4107857"/>
            <a:ext cx="8010738" cy="2471549"/>
            <a:chOff x="3890733" y="1752543"/>
            <a:chExt cx="8010738" cy="2471549"/>
          </a:xfrm>
        </p:grpSpPr>
        <p:graphicFrame>
          <p:nvGraphicFramePr>
            <p:cNvPr id="16" name="Chart 15">
              <a:extLst>
                <a:ext uri="{FF2B5EF4-FFF2-40B4-BE49-F238E27FC236}">
                  <a16:creationId xmlns:a16="http://schemas.microsoft.com/office/drawing/2014/main" id="{CE4F62B7-39E9-CD44-9B2D-D6EBA499F662}"/>
                </a:ext>
              </a:extLst>
            </p:cNvPr>
            <p:cNvGraphicFramePr>
              <a:graphicFrameLocks/>
            </p:cNvGraphicFramePr>
            <p:nvPr>
              <p:extLst>
                <p:ext uri="{D42A27DB-BD31-4B8C-83A1-F6EECF244321}">
                  <p14:modId xmlns:p14="http://schemas.microsoft.com/office/powerpoint/2010/main" val="3275603594"/>
                </p:ext>
              </p:extLst>
            </p:nvPr>
          </p:nvGraphicFramePr>
          <p:xfrm>
            <a:off x="7009071" y="1752543"/>
            <a:ext cx="4892400" cy="2471549"/>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828D07A5-81A9-1E4F-AC3E-0071B74A92B0}"/>
                </a:ext>
              </a:extLst>
            </p:cNvPr>
            <p:cNvSpPr/>
            <p:nvPr/>
          </p:nvSpPr>
          <p:spPr>
            <a:xfrm>
              <a:off x="6172206" y="2237440"/>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4" name="Rectangle 23">
              <a:extLst>
                <a:ext uri="{FF2B5EF4-FFF2-40B4-BE49-F238E27FC236}">
                  <a16:creationId xmlns:a16="http://schemas.microsoft.com/office/drawing/2014/main" id="{5941C768-90EC-8842-8B67-F84A3D3DFA81}"/>
                </a:ext>
              </a:extLst>
            </p:cNvPr>
            <p:cNvSpPr/>
            <p:nvPr/>
          </p:nvSpPr>
          <p:spPr>
            <a:xfrm>
              <a:off x="6008736" y="3218674"/>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sp>
          <p:nvSpPr>
            <p:cNvPr id="25" name="Rectangle 24">
              <a:extLst>
                <a:ext uri="{FF2B5EF4-FFF2-40B4-BE49-F238E27FC236}">
                  <a16:creationId xmlns:a16="http://schemas.microsoft.com/office/drawing/2014/main" id="{2F1BB529-B690-AA4A-BB93-AD9BA4F0D9AD}"/>
                </a:ext>
              </a:extLst>
            </p:cNvPr>
            <p:cNvSpPr/>
            <p:nvPr/>
          </p:nvSpPr>
          <p:spPr>
            <a:xfrm>
              <a:off x="3890733" y="2735704"/>
              <a:ext cx="2047730" cy="738664"/>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Housing in London/Paris is affordable for people </a:t>
              </a:r>
              <a:br>
                <a:rPr lang="en-GB" sz="1400" dirty="0">
                  <a:solidFill>
                    <a:srgbClr val="092C50"/>
                  </a:solidFill>
                  <a:latin typeface="KingsBureauGrot FiveOne" panose="02000506040000020004" pitchFamily="2" charset="0"/>
                  <a:cs typeface="Arial" panose="020B0604020202020204" pitchFamily="34" charset="0"/>
                </a:rPr>
              </a:br>
              <a:r>
                <a:rPr lang="en-GB" sz="1400" dirty="0">
                  <a:solidFill>
                    <a:srgbClr val="092C50"/>
                  </a:solidFill>
                  <a:latin typeface="KingsBureauGrot FiveOne" panose="02000506040000020004" pitchFamily="2" charset="0"/>
                  <a:cs typeface="Arial" panose="020B0604020202020204" pitchFamily="34" charset="0"/>
                </a:rPr>
                <a:t>like me</a:t>
              </a:r>
            </a:p>
          </p:txBody>
        </p:sp>
      </p:grpSp>
      <p:grpSp>
        <p:nvGrpSpPr>
          <p:cNvPr id="4" name="Group 3">
            <a:extLst>
              <a:ext uri="{FF2B5EF4-FFF2-40B4-BE49-F238E27FC236}">
                <a16:creationId xmlns:a16="http://schemas.microsoft.com/office/drawing/2014/main" id="{7F0467A6-98BA-484E-A0AD-7A41ED4A5041}"/>
              </a:ext>
            </a:extLst>
          </p:cNvPr>
          <p:cNvGrpSpPr/>
          <p:nvPr/>
        </p:nvGrpSpPr>
        <p:grpSpPr>
          <a:xfrm>
            <a:off x="3890733" y="1762734"/>
            <a:ext cx="8010738" cy="2469600"/>
            <a:chOff x="3890733" y="4060058"/>
            <a:chExt cx="8010738" cy="2469600"/>
          </a:xfrm>
        </p:grpSpPr>
        <p:graphicFrame>
          <p:nvGraphicFramePr>
            <p:cNvPr id="17" name="Chart 16">
              <a:extLst>
                <a:ext uri="{FF2B5EF4-FFF2-40B4-BE49-F238E27FC236}">
                  <a16:creationId xmlns:a16="http://schemas.microsoft.com/office/drawing/2014/main" id="{256814B1-E21C-274C-923D-A0AB6FD20C1B}"/>
                </a:ext>
              </a:extLst>
            </p:cNvPr>
            <p:cNvGraphicFramePr>
              <a:graphicFrameLocks/>
            </p:cNvGraphicFramePr>
            <p:nvPr>
              <p:extLst>
                <p:ext uri="{D42A27DB-BD31-4B8C-83A1-F6EECF244321}">
                  <p14:modId xmlns:p14="http://schemas.microsoft.com/office/powerpoint/2010/main" val="1208824899"/>
                </p:ext>
              </p:extLst>
            </p:nvPr>
          </p:nvGraphicFramePr>
          <p:xfrm>
            <a:off x="7009071" y="4060058"/>
            <a:ext cx="4892400" cy="2469600"/>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21">
              <a:extLst>
                <a:ext uri="{FF2B5EF4-FFF2-40B4-BE49-F238E27FC236}">
                  <a16:creationId xmlns:a16="http://schemas.microsoft.com/office/drawing/2014/main" id="{40D56C7E-DCEC-7743-A246-BE81DB7D6766}"/>
                </a:ext>
              </a:extLst>
            </p:cNvPr>
            <p:cNvSpPr/>
            <p:nvPr/>
          </p:nvSpPr>
          <p:spPr>
            <a:xfrm>
              <a:off x="3890733" y="5022734"/>
              <a:ext cx="1903676" cy="738664"/>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It is too expensive for me to buy a property in London/Paris</a:t>
              </a:r>
            </a:p>
          </p:txBody>
        </p:sp>
        <p:sp>
          <p:nvSpPr>
            <p:cNvPr id="36" name="Rectangle 35">
              <a:extLst>
                <a:ext uri="{FF2B5EF4-FFF2-40B4-BE49-F238E27FC236}">
                  <a16:creationId xmlns:a16="http://schemas.microsoft.com/office/drawing/2014/main" id="{037F64B7-D18F-C049-A9DA-9EC305B61D5B}"/>
                </a:ext>
              </a:extLst>
            </p:cNvPr>
            <p:cNvSpPr/>
            <p:nvPr/>
          </p:nvSpPr>
          <p:spPr>
            <a:xfrm>
              <a:off x="6172206" y="4575296"/>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37" name="Rectangle 36">
              <a:extLst>
                <a:ext uri="{FF2B5EF4-FFF2-40B4-BE49-F238E27FC236}">
                  <a16:creationId xmlns:a16="http://schemas.microsoft.com/office/drawing/2014/main" id="{16285117-6272-9346-A614-87F16E144A49}"/>
                </a:ext>
              </a:extLst>
            </p:cNvPr>
            <p:cNvSpPr/>
            <p:nvPr/>
          </p:nvSpPr>
          <p:spPr>
            <a:xfrm>
              <a:off x="6008736" y="5516617"/>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grpSp>
      <p:cxnSp>
        <p:nvCxnSpPr>
          <p:cNvPr id="38" name="Straight Connector 37">
            <a:extLst>
              <a:ext uri="{FF2B5EF4-FFF2-40B4-BE49-F238E27FC236}">
                <a16:creationId xmlns:a16="http://schemas.microsoft.com/office/drawing/2014/main" id="{4FF0FD5C-07EC-7641-BE0F-479049D33AFC}"/>
              </a:ext>
            </a:extLst>
          </p:cNvPr>
          <p:cNvCxnSpPr>
            <a:cxnSpLocks/>
          </p:cNvCxnSpPr>
          <p:nvPr/>
        </p:nvCxnSpPr>
        <p:spPr>
          <a:xfrm>
            <a:off x="3700338" y="4173820"/>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91067634-0F13-F744-AECF-D85A108F47F9}"/>
              </a:ext>
            </a:extLst>
          </p:cNvPr>
          <p:cNvGrpSpPr/>
          <p:nvPr/>
        </p:nvGrpSpPr>
        <p:grpSpPr>
          <a:xfrm>
            <a:off x="6265472" y="1419886"/>
            <a:ext cx="5472369" cy="430893"/>
            <a:chOff x="6265472" y="1419886"/>
            <a:chExt cx="5472369" cy="430893"/>
          </a:xfrm>
        </p:grpSpPr>
        <p:sp>
          <p:nvSpPr>
            <p:cNvPr id="40" name="TextBox 39">
              <a:extLst>
                <a:ext uri="{FF2B5EF4-FFF2-40B4-BE49-F238E27FC236}">
                  <a16:creationId xmlns:a16="http://schemas.microsoft.com/office/drawing/2014/main" id="{EFAF8F45-0F65-024D-B32C-C6B89D7CB427}"/>
                </a:ext>
              </a:extLst>
            </p:cNvPr>
            <p:cNvSpPr txBox="1"/>
            <p:nvPr/>
          </p:nvSpPr>
          <p:spPr>
            <a:xfrm>
              <a:off x="6265472" y="1419886"/>
              <a:ext cx="623742"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Strongly </a:t>
              </a:r>
            </a:p>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agree</a:t>
              </a:r>
            </a:p>
          </p:txBody>
        </p:sp>
        <p:sp>
          <p:nvSpPr>
            <p:cNvPr id="41" name="TextBox 40">
              <a:extLst>
                <a:ext uri="{FF2B5EF4-FFF2-40B4-BE49-F238E27FC236}">
                  <a16:creationId xmlns:a16="http://schemas.microsoft.com/office/drawing/2014/main" id="{675FC9A2-08FC-A548-9C2A-AE6FD798E9AB}"/>
                </a:ext>
              </a:extLst>
            </p:cNvPr>
            <p:cNvSpPr txBox="1"/>
            <p:nvPr/>
          </p:nvSpPr>
          <p:spPr>
            <a:xfrm>
              <a:off x="11090831"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Strongly disagree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2" name="TextBox 41">
              <a:extLst>
                <a:ext uri="{FF2B5EF4-FFF2-40B4-BE49-F238E27FC236}">
                  <a16:creationId xmlns:a16="http://schemas.microsoft.com/office/drawing/2014/main" id="{DD9EA3FC-FFA9-CB41-ACFE-32C6D5307876}"/>
                </a:ext>
              </a:extLst>
            </p:cNvPr>
            <p:cNvSpPr txBox="1"/>
            <p:nvPr/>
          </p:nvSpPr>
          <p:spPr>
            <a:xfrm>
              <a:off x="7377509" y="1419893"/>
              <a:ext cx="576068"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Tend to agree</a:t>
              </a:r>
            </a:p>
          </p:txBody>
        </p:sp>
        <p:sp>
          <p:nvSpPr>
            <p:cNvPr id="43" name="TextBox 42">
              <a:extLst>
                <a:ext uri="{FF2B5EF4-FFF2-40B4-BE49-F238E27FC236}">
                  <a16:creationId xmlns:a16="http://schemas.microsoft.com/office/drawing/2014/main" id="{843E0206-5907-4247-AF2D-B8C53FF37038}"/>
                </a:ext>
              </a:extLst>
            </p:cNvPr>
            <p:cNvSpPr txBox="1"/>
            <p:nvPr/>
          </p:nvSpPr>
          <p:spPr>
            <a:xfrm>
              <a:off x="9955528"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Tend to disagree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44" name="TextBox 43">
              <a:extLst>
                <a:ext uri="{FF2B5EF4-FFF2-40B4-BE49-F238E27FC236}">
                  <a16:creationId xmlns:a16="http://schemas.microsoft.com/office/drawing/2014/main" id="{C887D08E-EDFE-4D40-A1E2-620756375BF2}"/>
                </a:ext>
              </a:extLst>
            </p:cNvPr>
            <p:cNvSpPr txBox="1"/>
            <p:nvPr/>
          </p:nvSpPr>
          <p:spPr>
            <a:xfrm>
              <a:off x="8441872" y="1419893"/>
              <a:ext cx="1025361"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agree nor disagree</a:t>
              </a:r>
            </a:p>
          </p:txBody>
        </p:sp>
      </p:grpSp>
      <p:sp>
        <p:nvSpPr>
          <p:cNvPr id="26" name="Rectangle 25">
            <a:extLst>
              <a:ext uri="{FF2B5EF4-FFF2-40B4-BE49-F238E27FC236}">
                <a16:creationId xmlns:a16="http://schemas.microsoft.com/office/drawing/2014/main" id="{ACBC388E-03BA-A948-BE3F-8A1DDFFB759B}"/>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566 adults aged 18+ in Paris and 433 in London who do not own their own home, interviewed online (23 April–5 May 2021 in London; 26 April–17 May in Paris)</a:t>
            </a:r>
          </a:p>
        </p:txBody>
      </p:sp>
    </p:spTree>
    <p:extLst>
      <p:ext uri="{BB962C8B-B14F-4D97-AF65-F5344CB8AC3E}">
        <p14:creationId xmlns:p14="http://schemas.microsoft.com/office/powerpoint/2010/main" val="1982516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600" dirty="0"/>
              <a:t>84% of Londoners say their city is a good place to live for rich people – much higher than the 63% of Parisians who say the same about their city.</a:t>
            </a:r>
          </a:p>
          <a:p>
            <a:pPr lvl="0"/>
            <a:r>
              <a:rPr lang="en-GB" sz="1600" dirty="0"/>
              <a:t>By contrast, Parisians are much more likely to say their capital is a good place to live for old people (50% vs 31%) and poor people (34% vs 14%).</a:t>
            </a:r>
          </a:p>
          <a:p>
            <a:pPr lvl="0"/>
            <a:r>
              <a:rPr lang="en-GB" sz="1600" dirty="0"/>
              <a:t>And the proportion of Greater Paris residents who think their city is suitable for the poor has doubled since 2019, rising from 17% to 34%.</a:t>
            </a:r>
          </a:p>
          <a:p>
            <a:pPr lvl="0"/>
            <a:r>
              <a:rPr lang="en-GB" sz="1600" dirty="0"/>
              <a:t>Compared with two years ago, a greater share of Londoners also now see the city as good for families (43% vs 32%) and young people (64% vs 54%).</a:t>
            </a:r>
          </a:p>
        </p:txBody>
      </p:sp>
      <p:grpSp>
        <p:nvGrpSpPr>
          <p:cNvPr id="67" name="Group 66">
            <a:extLst>
              <a:ext uri="{FF2B5EF4-FFF2-40B4-BE49-F238E27FC236}">
                <a16:creationId xmlns:a16="http://schemas.microsoft.com/office/drawing/2014/main" id="{43271B8B-1C02-564E-9017-93301BEE4144}"/>
              </a:ext>
            </a:extLst>
          </p:cNvPr>
          <p:cNvGrpSpPr/>
          <p:nvPr/>
        </p:nvGrpSpPr>
        <p:grpSpPr>
          <a:xfrm>
            <a:off x="3618583" y="532453"/>
            <a:ext cx="8333907" cy="626100"/>
            <a:chOff x="7217787" y="636915"/>
            <a:chExt cx="4518260" cy="113139"/>
          </a:xfrm>
        </p:grpSpPr>
        <p:cxnSp>
          <p:nvCxnSpPr>
            <p:cNvPr id="68" name="Straight Connector 67">
              <a:extLst>
                <a:ext uri="{FF2B5EF4-FFF2-40B4-BE49-F238E27FC236}">
                  <a16:creationId xmlns:a16="http://schemas.microsoft.com/office/drawing/2014/main" id="{C210C443-75C5-7D4C-ADC9-2A2208B7502A}"/>
                </a:ext>
              </a:extLst>
            </p:cNvPr>
            <p:cNvCxnSpPr>
              <a:cxnSpLocks/>
            </p:cNvCxnSpPr>
            <p:nvPr/>
          </p:nvCxnSpPr>
          <p:spPr>
            <a:xfrm>
              <a:off x="7251673" y="750054"/>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B4E0FA-55AF-F24F-A70B-DEB780DEC3A0}"/>
                </a:ext>
              </a:extLst>
            </p:cNvPr>
            <p:cNvSpPr txBox="1">
              <a:spLocks noChangeAspect="1"/>
            </p:cNvSpPr>
            <p:nvPr/>
          </p:nvSpPr>
          <p:spPr>
            <a:xfrm>
              <a:off x="7217787" y="636915"/>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To what extent, if at all, would you say London/Paris is a good place to live for the following groups of people? </a:t>
              </a:r>
              <a:r>
                <a:rPr lang="en-GB" sz="1600" dirty="0">
                  <a:solidFill>
                    <a:schemeClr val="accent3"/>
                  </a:solidFill>
                  <a:latin typeface="Arial" panose="020B0604020202020204" pitchFamily="34" charset="0"/>
                  <a:cs typeface="Arial" panose="020B0604020202020204" pitchFamily="34" charset="0"/>
                </a:rPr>
                <a:t>% who say it’s a good place to live for…</a:t>
              </a:r>
            </a:p>
          </p:txBody>
        </p:sp>
      </p:grpSp>
      <p:graphicFrame>
        <p:nvGraphicFramePr>
          <p:cNvPr id="19" name="Content Placeholder 12">
            <a:extLst>
              <a:ext uri="{FF2B5EF4-FFF2-40B4-BE49-F238E27FC236}">
                <a16:creationId xmlns:a16="http://schemas.microsoft.com/office/drawing/2014/main" id="{03649D44-C3CD-F545-A899-041DB2D9C591}"/>
              </a:ext>
            </a:extLst>
          </p:cNvPr>
          <p:cNvGraphicFramePr>
            <a:graphicFrameLocks/>
          </p:cNvGraphicFramePr>
          <p:nvPr>
            <p:extLst>
              <p:ext uri="{D42A27DB-BD31-4B8C-83A1-F6EECF244321}">
                <p14:modId xmlns:p14="http://schemas.microsoft.com/office/powerpoint/2010/main" val="3367020583"/>
              </p:ext>
            </p:extLst>
          </p:nvPr>
        </p:nvGraphicFramePr>
        <p:xfrm>
          <a:off x="4318226" y="1210899"/>
          <a:ext cx="7307117" cy="530846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9ED1377C-22E3-3A45-9345-546CFADF249B}"/>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8353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 tree, street, way&#10;&#10;Description automatically generated">
            <a:extLst>
              <a:ext uri="{FF2B5EF4-FFF2-40B4-BE49-F238E27FC236}">
                <a16:creationId xmlns:a16="http://schemas.microsoft.com/office/drawing/2014/main" id="{88ADB0BE-B863-514D-8D93-AE977D05CC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5300"/>
          <a:stretch/>
        </p:blipFill>
        <p:spPr>
          <a:xfrm>
            <a:off x="-1" y="100362"/>
            <a:ext cx="6095997" cy="9143008"/>
          </a:xfrm>
          <a:prstGeom prst="rect">
            <a:avLst/>
          </a:prstGeom>
        </p:spPr>
      </p:pic>
      <p:pic>
        <p:nvPicPr>
          <p:cNvPr id="3" name="Picture 2" descr="A picture containing text, building, outdoor, sign&#10;&#10;Description automatically generated">
            <a:extLst>
              <a:ext uri="{FF2B5EF4-FFF2-40B4-BE49-F238E27FC236}">
                <a16:creationId xmlns:a16="http://schemas.microsoft.com/office/drawing/2014/main" id="{25D5A01B-1AFD-844B-89D8-35A210EF8B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0362"/>
            <a:ext cx="6095998" cy="6757638"/>
          </a:xfrm>
          <a:prstGeom prst="rect">
            <a:avLst/>
          </a:prstGeom>
        </p:spPr>
      </p:pic>
      <p:sp>
        <p:nvSpPr>
          <p:cNvPr id="13" name="Rectangle 12">
            <a:extLst>
              <a:ext uri="{FF2B5EF4-FFF2-40B4-BE49-F238E27FC236}">
                <a16:creationId xmlns:a16="http://schemas.microsoft.com/office/drawing/2014/main" id="{80633D02-B8B8-8645-AF9F-CD3098631BDA}"/>
              </a:ext>
            </a:extLst>
          </p:cNvPr>
          <p:cNvSpPr/>
          <p:nvPr/>
        </p:nvSpPr>
        <p:spPr>
          <a:xfrm flipH="1">
            <a:off x="6095996" y="100363"/>
            <a:ext cx="45719" cy="6757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62565F-D18A-014A-9B2D-49FE6668534D}"/>
              </a:ext>
            </a:extLst>
          </p:cNvPr>
          <p:cNvSpPr/>
          <p:nvPr/>
        </p:nvSpPr>
        <p:spPr>
          <a:xfrm>
            <a:off x="0" y="100360"/>
            <a:ext cx="12192000" cy="6757638"/>
          </a:xfrm>
          <a:prstGeom prst="rect">
            <a:avLst/>
          </a:prstGeom>
          <a:solidFill>
            <a:srgbClr val="092C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a:extLst>
              <a:ext uri="{FF2B5EF4-FFF2-40B4-BE49-F238E27FC236}">
                <a16:creationId xmlns:a16="http://schemas.microsoft.com/office/drawing/2014/main" id="{CA01E0D4-B0C7-1F44-9293-25477ECCECF0}"/>
              </a:ext>
            </a:extLst>
          </p:cNvPr>
          <p:cNvSpPr txBox="1">
            <a:spLocks/>
          </p:cNvSpPr>
          <p:nvPr/>
        </p:nvSpPr>
        <p:spPr>
          <a:xfrm>
            <a:off x="2" y="4336063"/>
            <a:ext cx="8157410"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7. The future: recovering</a:t>
            </a:r>
            <a:endParaRPr lang="en-US" sz="2800" dirty="0"/>
          </a:p>
        </p:txBody>
      </p:sp>
      <p:sp>
        <p:nvSpPr>
          <p:cNvPr id="9" name="Title 1">
            <a:extLst>
              <a:ext uri="{FF2B5EF4-FFF2-40B4-BE49-F238E27FC236}">
                <a16:creationId xmlns:a16="http://schemas.microsoft.com/office/drawing/2014/main" id="{8A45E7C8-E933-2B40-AEBD-0D34D4D0BBFA}"/>
              </a:ext>
            </a:extLst>
          </p:cNvPr>
          <p:cNvSpPr txBox="1">
            <a:spLocks/>
          </p:cNvSpPr>
          <p:nvPr/>
        </p:nvSpPr>
        <p:spPr>
          <a:xfrm>
            <a:off x="2" y="5414587"/>
            <a:ext cx="6509082"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br>
              <a:rPr lang="en-US" sz="6000" dirty="0"/>
            </a:br>
            <a:br>
              <a:rPr lang="en-US" sz="6000" dirty="0"/>
            </a:br>
            <a:r>
              <a:rPr lang="en-US" sz="6000" dirty="0"/>
              <a:t> from the pandemic</a:t>
            </a:r>
            <a:endParaRPr lang="en-US" sz="2800" dirty="0"/>
          </a:p>
        </p:txBody>
      </p:sp>
    </p:spTree>
    <p:extLst>
      <p:ext uri="{BB962C8B-B14F-4D97-AF65-F5344CB8AC3E}">
        <p14:creationId xmlns:p14="http://schemas.microsoft.com/office/powerpoint/2010/main" val="1592054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D56148-F8A4-FA42-A861-E6074F523A88}"/>
              </a:ext>
            </a:extLst>
          </p:cNvPr>
          <p:cNvSpPr/>
          <p:nvPr/>
        </p:nvSpPr>
        <p:spPr>
          <a:xfrm>
            <a:off x="0" y="1"/>
            <a:ext cx="12192000" cy="1142999"/>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C664989-F5C3-7340-B28A-D9C886542E00}"/>
              </a:ext>
            </a:extLst>
          </p:cNvPr>
          <p:cNvSpPr/>
          <p:nvPr/>
        </p:nvSpPr>
        <p:spPr>
          <a:xfrm>
            <a:off x="306429" y="116043"/>
            <a:ext cx="11554266" cy="830997"/>
          </a:xfrm>
          <a:prstGeom prst="rect">
            <a:avLst/>
          </a:prstGeom>
          <a:solidFill>
            <a:schemeClr val="accent1">
              <a:lumMod val="90000"/>
              <a:lumOff val="10000"/>
            </a:schemeClr>
          </a:solidFill>
        </p:spPr>
        <p:txBody>
          <a:bodyPr wrap="square">
            <a:spAutoFit/>
          </a:bodyPr>
          <a:lstStyle/>
          <a:p>
            <a:r>
              <a:rPr lang="en-GB" sz="2400" b="1" dirty="0">
                <a:solidFill>
                  <a:srgbClr val="FFFFFF"/>
                </a:solidFill>
                <a:latin typeface="KingsBureauGrot ThreeSeven" panose="02000506040000020004" pitchFamily="2" charset="0"/>
              </a:rPr>
              <a:t>Majorities in both London and Paris expect their capitals to bounce back from Covid – but there are varying levels of optimism about the impact on different aspects of city life</a:t>
            </a:r>
          </a:p>
        </p:txBody>
      </p:sp>
      <p:sp>
        <p:nvSpPr>
          <p:cNvPr id="10" name="Title 1">
            <a:extLst>
              <a:ext uri="{FF2B5EF4-FFF2-40B4-BE49-F238E27FC236}">
                <a16:creationId xmlns:a16="http://schemas.microsoft.com/office/drawing/2014/main" id="{39872AEC-910C-554B-957C-ACECA2AB2D64}"/>
              </a:ext>
            </a:extLst>
          </p:cNvPr>
          <p:cNvSpPr>
            <a:spLocks noGrp="1"/>
          </p:cNvSpPr>
          <p:nvPr>
            <p:ph type="title"/>
          </p:nvPr>
        </p:nvSpPr>
        <p:spPr>
          <a:xfrm>
            <a:off x="306428" y="1403434"/>
            <a:ext cx="7562954" cy="4997365"/>
          </a:xfrm>
        </p:spPr>
        <p:txBody>
          <a:bodyPr anchor="t"/>
          <a:lstStyle/>
          <a:p>
            <a:r>
              <a:rPr lang="en-GB" sz="2400" dirty="0"/>
              <a:t>In both the UK and French capitals people are most likely to think the affordability of housing will get worse as a result of the pandemic and to believe it’s unlikely that house prices will fall substantially.</a:t>
            </a:r>
            <a:br>
              <a:rPr lang="en-GB" sz="2400" dirty="0"/>
            </a:br>
            <a:br>
              <a:rPr lang="en-GB" sz="2400" dirty="0"/>
            </a:br>
            <a:r>
              <a:rPr lang="en-GB" sz="2400"/>
              <a:t>But Parisians </a:t>
            </a:r>
            <a:r>
              <a:rPr lang="en-GB" sz="2400" dirty="0"/>
              <a:t>are more certain than Londoners that their city’s economy will get weaker and that immigration to the capital will increase. At the same time, they are also much more likely to think car ownership will become increasingly uncommon.</a:t>
            </a:r>
            <a:br>
              <a:rPr lang="en-GB" sz="2400" dirty="0"/>
            </a:br>
            <a:br>
              <a:rPr lang="en-GB" sz="2400" dirty="0"/>
            </a:br>
            <a:endParaRPr lang="en-GB" sz="2400" dirty="0"/>
          </a:p>
        </p:txBody>
      </p:sp>
    </p:spTree>
    <p:extLst>
      <p:ext uri="{BB962C8B-B14F-4D97-AF65-F5344CB8AC3E}">
        <p14:creationId xmlns:p14="http://schemas.microsoft.com/office/powerpoint/2010/main" val="312306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900" dirty="0"/>
              <a:t>66% of Londoners and 57% of Parisians think it’s likely that their city will recover from the Covid crisis.</a:t>
            </a:r>
          </a:p>
          <a:p>
            <a:pPr lvl="0"/>
            <a:r>
              <a:rPr lang="en-GB" sz="1900" dirty="0"/>
              <a:t>In London, it is 35- to 44-year-olds who are the most optimistic, with 73% saying a recovery is likely. In Greater Paris, confidence in a recovery largely increases with age, with those 55 and above (65%) most certain that the city will bounce back.</a:t>
            </a:r>
          </a:p>
          <a:p>
            <a:pPr lvl="0"/>
            <a:r>
              <a:rPr lang="en-GB" sz="1900" dirty="0"/>
              <a:t>In both cities, a higher proportion of graduates than non-graduates think they will recover.</a:t>
            </a:r>
          </a:p>
        </p:txBody>
      </p:sp>
      <p:grpSp>
        <p:nvGrpSpPr>
          <p:cNvPr id="67" name="Group 66">
            <a:extLst>
              <a:ext uri="{FF2B5EF4-FFF2-40B4-BE49-F238E27FC236}">
                <a16:creationId xmlns:a16="http://schemas.microsoft.com/office/drawing/2014/main" id="{43271B8B-1C02-564E-9017-93301BEE4144}"/>
              </a:ext>
            </a:extLst>
          </p:cNvPr>
          <p:cNvGrpSpPr/>
          <p:nvPr/>
        </p:nvGrpSpPr>
        <p:grpSpPr>
          <a:xfrm>
            <a:off x="3599337" y="525809"/>
            <a:ext cx="8352951" cy="591497"/>
            <a:chOff x="7207351" y="638654"/>
            <a:chExt cx="4528584" cy="106886"/>
          </a:xfrm>
        </p:grpSpPr>
        <p:cxnSp>
          <p:nvCxnSpPr>
            <p:cNvPr id="68" name="Straight Connector 67">
              <a:extLst>
                <a:ext uri="{FF2B5EF4-FFF2-40B4-BE49-F238E27FC236}">
                  <a16:creationId xmlns:a16="http://schemas.microsoft.com/office/drawing/2014/main" id="{C210C443-75C5-7D4C-ADC9-2A2208B7502A}"/>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B4E0FA-55AF-F24F-A70B-DEB780DEC3A0}"/>
                </a:ext>
              </a:extLst>
            </p:cNvPr>
            <p:cNvSpPr txBox="1">
              <a:spLocks noChangeAspect="1"/>
            </p:cNvSpPr>
            <p:nvPr/>
          </p:nvSpPr>
          <p:spPr>
            <a:xfrm>
              <a:off x="7207351" y="638654"/>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How likely or unlikely would you say it is that London/Paris will bounce back from the coronavirus pandemic?</a:t>
              </a:r>
            </a:p>
          </p:txBody>
        </p:sp>
      </p:grpSp>
      <p:grpSp>
        <p:nvGrpSpPr>
          <p:cNvPr id="9" name="Group 8">
            <a:extLst>
              <a:ext uri="{FF2B5EF4-FFF2-40B4-BE49-F238E27FC236}">
                <a16:creationId xmlns:a16="http://schemas.microsoft.com/office/drawing/2014/main" id="{F2B939A7-DB7F-CF46-A889-351C0375DD49}"/>
              </a:ext>
            </a:extLst>
          </p:cNvPr>
          <p:cNvGrpSpPr/>
          <p:nvPr/>
        </p:nvGrpSpPr>
        <p:grpSpPr>
          <a:xfrm>
            <a:off x="5097295" y="1267149"/>
            <a:ext cx="6366499" cy="215974"/>
            <a:chOff x="5097295" y="1488464"/>
            <a:chExt cx="6366499" cy="215974"/>
          </a:xfrm>
        </p:grpSpPr>
        <p:sp>
          <p:nvSpPr>
            <p:cNvPr id="21" name="TextBox 20">
              <a:extLst>
                <a:ext uri="{FF2B5EF4-FFF2-40B4-BE49-F238E27FC236}">
                  <a16:creationId xmlns:a16="http://schemas.microsoft.com/office/drawing/2014/main" id="{B1E41EBE-08D8-9F44-A612-A38764D219C9}"/>
                </a:ext>
              </a:extLst>
            </p:cNvPr>
            <p:cNvSpPr txBox="1"/>
            <p:nvPr/>
          </p:nvSpPr>
          <p:spPr>
            <a:xfrm>
              <a:off x="5097295" y="1488464"/>
              <a:ext cx="74930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Very likely</a:t>
              </a:r>
            </a:p>
          </p:txBody>
        </p:sp>
        <p:sp>
          <p:nvSpPr>
            <p:cNvPr id="29" name="TextBox 28">
              <a:extLst>
                <a:ext uri="{FF2B5EF4-FFF2-40B4-BE49-F238E27FC236}">
                  <a16:creationId xmlns:a16="http://schemas.microsoft.com/office/drawing/2014/main" id="{D367FF7F-974C-4A4E-9C87-DBA074527B06}"/>
                </a:ext>
              </a:extLst>
            </p:cNvPr>
            <p:cNvSpPr txBox="1"/>
            <p:nvPr/>
          </p:nvSpPr>
          <p:spPr>
            <a:xfrm>
              <a:off x="10541060" y="1488471"/>
              <a:ext cx="92273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Very unlikely</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30" name="TextBox 29">
              <a:extLst>
                <a:ext uri="{FF2B5EF4-FFF2-40B4-BE49-F238E27FC236}">
                  <a16:creationId xmlns:a16="http://schemas.microsoft.com/office/drawing/2014/main" id="{9D402149-48EA-544D-92D0-C71BF060F32D}"/>
                </a:ext>
              </a:extLst>
            </p:cNvPr>
            <p:cNvSpPr txBox="1"/>
            <p:nvPr/>
          </p:nvSpPr>
          <p:spPr>
            <a:xfrm>
              <a:off x="6107633" y="1488471"/>
              <a:ext cx="832688"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Fairly likely</a:t>
              </a:r>
            </a:p>
          </p:txBody>
        </p:sp>
        <p:sp>
          <p:nvSpPr>
            <p:cNvPr id="31" name="TextBox 30">
              <a:extLst>
                <a:ext uri="{FF2B5EF4-FFF2-40B4-BE49-F238E27FC236}">
                  <a16:creationId xmlns:a16="http://schemas.microsoft.com/office/drawing/2014/main" id="{67A2FE57-2002-544C-8215-EA56A7D88924}"/>
                </a:ext>
              </a:extLst>
            </p:cNvPr>
            <p:cNvSpPr txBox="1"/>
            <p:nvPr/>
          </p:nvSpPr>
          <p:spPr>
            <a:xfrm>
              <a:off x="9315126" y="1488471"/>
              <a:ext cx="96490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Fairly unlikely</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33" name="TextBox 32">
              <a:extLst>
                <a:ext uri="{FF2B5EF4-FFF2-40B4-BE49-F238E27FC236}">
                  <a16:creationId xmlns:a16="http://schemas.microsoft.com/office/drawing/2014/main" id="{56245218-0349-1645-8B3C-F22935A66EA9}"/>
                </a:ext>
              </a:extLst>
            </p:cNvPr>
            <p:cNvSpPr txBox="1"/>
            <p:nvPr/>
          </p:nvSpPr>
          <p:spPr>
            <a:xfrm>
              <a:off x="7201355" y="1488994"/>
              <a:ext cx="1852737"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likely nor unlikely</a:t>
              </a:r>
            </a:p>
          </p:txBody>
        </p:sp>
      </p:grpSp>
      <p:grpSp>
        <p:nvGrpSpPr>
          <p:cNvPr id="5" name="Group 4">
            <a:extLst>
              <a:ext uri="{FF2B5EF4-FFF2-40B4-BE49-F238E27FC236}">
                <a16:creationId xmlns:a16="http://schemas.microsoft.com/office/drawing/2014/main" id="{E05B177F-012F-0742-8AE0-11A613EF41EB}"/>
              </a:ext>
            </a:extLst>
          </p:cNvPr>
          <p:cNvGrpSpPr/>
          <p:nvPr/>
        </p:nvGrpSpPr>
        <p:grpSpPr>
          <a:xfrm>
            <a:off x="3933809" y="1406225"/>
            <a:ext cx="7813829" cy="1812826"/>
            <a:chOff x="3933809" y="1684268"/>
            <a:chExt cx="7813829" cy="1812826"/>
          </a:xfrm>
        </p:grpSpPr>
        <p:graphicFrame>
          <p:nvGraphicFramePr>
            <p:cNvPr id="23" name="Chart 22">
              <a:extLst>
                <a:ext uri="{FF2B5EF4-FFF2-40B4-BE49-F238E27FC236}">
                  <a16:creationId xmlns:a16="http://schemas.microsoft.com/office/drawing/2014/main" id="{72A27587-E6DB-9242-8122-B61584BE013A}"/>
                </a:ext>
              </a:extLst>
            </p:cNvPr>
            <p:cNvGraphicFramePr>
              <a:graphicFrameLocks/>
            </p:cNvGraphicFramePr>
            <p:nvPr>
              <p:extLst>
                <p:ext uri="{D42A27DB-BD31-4B8C-83A1-F6EECF244321}">
                  <p14:modId xmlns:p14="http://schemas.microsoft.com/office/powerpoint/2010/main" val="1075048895"/>
                </p:ext>
              </p:extLst>
            </p:nvPr>
          </p:nvGraphicFramePr>
          <p:xfrm>
            <a:off x="4997638" y="1684268"/>
            <a:ext cx="6750000" cy="1812826"/>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55B58741-3668-A44E-84D4-7B0FFAF5B6C0}"/>
                </a:ext>
              </a:extLst>
            </p:cNvPr>
            <p:cNvSpPr/>
            <p:nvPr/>
          </p:nvSpPr>
          <p:spPr>
            <a:xfrm>
              <a:off x="4097279" y="2038295"/>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4" name="Rectangle 23">
              <a:extLst>
                <a:ext uri="{FF2B5EF4-FFF2-40B4-BE49-F238E27FC236}">
                  <a16:creationId xmlns:a16="http://schemas.microsoft.com/office/drawing/2014/main" id="{5C37BC5D-F07B-8644-9DAD-24C76A9A4223}"/>
                </a:ext>
              </a:extLst>
            </p:cNvPr>
            <p:cNvSpPr/>
            <p:nvPr/>
          </p:nvSpPr>
          <p:spPr>
            <a:xfrm>
              <a:off x="3933809" y="2631660"/>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grpSp>
      <p:grpSp>
        <p:nvGrpSpPr>
          <p:cNvPr id="34" name="Group 33">
            <a:extLst>
              <a:ext uri="{FF2B5EF4-FFF2-40B4-BE49-F238E27FC236}">
                <a16:creationId xmlns:a16="http://schemas.microsoft.com/office/drawing/2014/main" id="{92D93441-8CCC-8D46-9C26-499F01A94A7D}"/>
              </a:ext>
            </a:extLst>
          </p:cNvPr>
          <p:cNvGrpSpPr/>
          <p:nvPr/>
        </p:nvGrpSpPr>
        <p:grpSpPr>
          <a:xfrm>
            <a:off x="3599337" y="3135785"/>
            <a:ext cx="8352951" cy="359781"/>
            <a:chOff x="7207351" y="680526"/>
            <a:chExt cx="4528584" cy="65014"/>
          </a:xfrm>
        </p:grpSpPr>
        <p:cxnSp>
          <p:nvCxnSpPr>
            <p:cNvPr id="36" name="Straight Connector 35">
              <a:extLst>
                <a:ext uri="{FF2B5EF4-FFF2-40B4-BE49-F238E27FC236}">
                  <a16:creationId xmlns:a16="http://schemas.microsoft.com/office/drawing/2014/main" id="{ABC21B75-995A-734B-9689-5B78BAC88EF9}"/>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428CD81-445B-AA42-99BD-2FFECD7B7738}"/>
                </a:ext>
              </a:extLst>
            </p:cNvPr>
            <p:cNvSpPr txBox="1">
              <a:spLocks noChangeAspect="1"/>
            </p:cNvSpPr>
            <p:nvPr/>
          </p:nvSpPr>
          <p:spPr>
            <a:xfrm>
              <a:off x="7207351" y="680526"/>
              <a:ext cx="4501033" cy="61178"/>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 who say very or fairly likely</a:t>
              </a:r>
            </a:p>
          </p:txBody>
        </p:sp>
      </p:grpSp>
      <p:graphicFrame>
        <p:nvGraphicFramePr>
          <p:cNvPr id="38" name="Chart 37">
            <a:extLst>
              <a:ext uri="{FF2B5EF4-FFF2-40B4-BE49-F238E27FC236}">
                <a16:creationId xmlns:a16="http://schemas.microsoft.com/office/drawing/2014/main" id="{00222689-493C-AE43-9999-EC5F7152A4D1}"/>
              </a:ext>
            </a:extLst>
          </p:cNvPr>
          <p:cNvGraphicFramePr/>
          <p:nvPr>
            <p:extLst>
              <p:ext uri="{D42A27DB-BD31-4B8C-83A1-F6EECF244321}">
                <p14:modId xmlns:p14="http://schemas.microsoft.com/office/powerpoint/2010/main" val="1831292490"/>
              </p:ext>
            </p:extLst>
          </p:nvPr>
        </p:nvGraphicFramePr>
        <p:xfrm>
          <a:off x="3773470" y="3519043"/>
          <a:ext cx="8128000" cy="3036923"/>
        </p:xfrm>
        <a:graphic>
          <a:graphicData uri="http://schemas.openxmlformats.org/drawingml/2006/chart">
            <c:chart xmlns:c="http://schemas.openxmlformats.org/drawingml/2006/chart" xmlns:r="http://schemas.openxmlformats.org/officeDocument/2006/relationships" r:id="rId4"/>
          </a:graphicData>
        </a:graphic>
      </p:graphicFrame>
      <p:cxnSp>
        <p:nvCxnSpPr>
          <p:cNvPr id="39" name="Straight Connector 38">
            <a:extLst>
              <a:ext uri="{FF2B5EF4-FFF2-40B4-BE49-F238E27FC236}">
                <a16:creationId xmlns:a16="http://schemas.microsoft.com/office/drawing/2014/main" id="{4D04ECF6-094C-F04F-9FDD-EC84EE94ECAA}"/>
              </a:ext>
            </a:extLst>
          </p:cNvPr>
          <p:cNvCxnSpPr>
            <a:cxnSpLocks/>
          </p:cNvCxnSpPr>
          <p:nvPr/>
        </p:nvCxnSpPr>
        <p:spPr>
          <a:xfrm>
            <a:off x="4527208" y="5764808"/>
            <a:ext cx="6358043"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DDD53A2-DCAA-2749-BD4F-8BE494B34908}"/>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213889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Six in 10 people in both Greater Paris and London think their city will recover slowly from the pandemic. </a:t>
            </a:r>
          </a:p>
          <a:p>
            <a:pPr lvl="0"/>
            <a:r>
              <a:rPr lang="en-GB" dirty="0"/>
              <a:t>Londoners are slightly more optimistic that the recovery will take less time, with 25% compared with 17% in Greater Paris saying their city will bounce back quickly.</a:t>
            </a:r>
          </a:p>
          <a:p>
            <a:pPr lvl="0"/>
            <a:r>
              <a:rPr lang="en-GB" dirty="0"/>
              <a:t>One in nine people in London and one in six in Greater Paris think their city will never fully recover from the crisis.</a:t>
            </a:r>
          </a:p>
        </p:txBody>
      </p:sp>
      <p:graphicFrame>
        <p:nvGraphicFramePr>
          <p:cNvPr id="8" name="Chart 7">
            <a:extLst>
              <a:ext uri="{FF2B5EF4-FFF2-40B4-BE49-F238E27FC236}">
                <a16:creationId xmlns:a16="http://schemas.microsoft.com/office/drawing/2014/main" id="{25062903-299D-B54D-9173-5E39EA978708}"/>
              </a:ext>
            </a:extLst>
          </p:cNvPr>
          <p:cNvGraphicFramePr/>
          <p:nvPr>
            <p:extLst>
              <p:ext uri="{D42A27DB-BD31-4B8C-83A1-F6EECF244321}">
                <p14:modId xmlns:p14="http://schemas.microsoft.com/office/powerpoint/2010/main" val="3409274704"/>
              </p:ext>
            </p:extLst>
          </p:nvPr>
        </p:nvGraphicFramePr>
        <p:xfrm>
          <a:off x="3778159" y="1274493"/>
          <a:ext cx="8271406" cy="4669103"/>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Group 14">
            <a:extLst>
              <a:ext uri="{FF2B5EF4-FFF2-40B4-BE49-F238E27FC236}">
                <a16:creationId xmlns:a16="http://schemas.microsoft.com/office/drawing/2014/main" id="{2C3DA821-3570-6C41-BD96-863EB001B6A2}"/>
              </a:ext>
            </a:extLst>
          </p:cNvPr>
          <p:cNvGrpSpPr/>
          <p:nvPr/>
        </p:nvGrpSpPr>
        <p:grpSpPr>
          <a:xfrm>
            <a:off x="3599337" y="542614"/>
            <a:ext cx="8372407" cy="584775"/>
            <a:chOff x="7207351" y="542547"/>
            <a:chExt cx="4539132" cy="228253"/>
          </a:xfrm>
        </p:grpSpPr>
        <p:cxnSp>
          <p:nvCxnSpPr>
            <p:cNvPr id="16" name="Straight Connector 15">
              <a:extLst>
                <a:ext uri="{FF2B5EF4-FFF2-40B4-BE49-F238E27FC236}">
                  <a16:creationId xmlns:a16="http://schemas.microsoft.com/office/drawing/2014/main" id="{AF2B7B78-46ED-3247-AB4F-914A789C8FFD}"/>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FE42988-65F1-5842-A45F-2F797E94BF20}"/>
                </a:ext>
              </a:extLst>
            </p:cNvPr>
            <p:cNvSpPr txBox="1"/>
            <p:nvPr/>
          </p:nvSpPr>
          <p:spPr>
            <a:xfrm>
              <a:off x="7207351" y="542547"/>
              <a:ext cx="4501033" cy="228253"/>
            </a:xfrm>
            <a:prstGeom prst="rect">
              <a:avLst/>
            </a:prstGeom>
            <a:noFill/>
          </p:spPr>
          <p:txBody>
            <a:bodyPr wrap="square" rtlCol="0" anchor="b">
              <a:spAutoFit/>
            </a:bodyPr>
            <a:lstStyle/>
            <a:p>
              <a:r>
                <a:rPr lang="en-GB" sz="1600" dirty="0">
                  <a:solidFill>
                    <a:schemeClr val="accent1"/>
                  </a:solidFill>
                  <a:latin typeface="Arial" panose="020B0604020202020204" pitchFamily="34" charset="0"/>
                  <a:cs typeface="Arial" panose="020B0604020202020204" pitchFamily="34" charset="0"/>
                </a:rPr>
                <a:t>Which of the following statements, if any, is closest to your view? </a:t>
              </a:r>
              <a:br>
                <a:rPr lang="en-GB" sz="1600" dirty="0">
                  <a:solidFill>
                    <a:schemeClr val="accent1"/>
                  </a:solidFill>
                  <a:latin typeface="Arial" panose="020B0604020202020204" pitchFamily="34" charset="0"/>
                  <a:cs typeface="Arial" panose="020B0604020202020204" pitchFamily="34" charset="0"/>
                </a:rPr>
              </a:br>
              <a:r>
                <a:rPr lang="en-GB" sz="1600" dirty="0">
                  <a:solidFill>
                    <a:schemeClr val="accent3"/>
                  </a:solidFill>
                  <a:latin typeface="Arial" panose="020B0604020202020204" pitchFamily="34" charset="0"/>
                  <a:cs typeface="Arial" panose="020B0604020202020204" pitchFamily="34" charset="0"/>
                </a:rPr>
                <a:t>% who say London/Paris will…</a:t>
              </a:r>
            </a:p>
          </p:txBody>
        </p:sp>
      </p:grpSp>
      <p:sp>
        <p:nvSpPr>
          <p:cNvPr id="9" name="Rectangle 8">
            <a:extLst>
              <a:ext uri="{FF2B5EF4-FFF2-40B4-BE49-F238E27FC236}">
                <a16:creationId xmlns:a16="http://schemas.microsoft.com/office/drawing/2014/main" id="{D2FF2E83-7693-6647-BE60-8DCEE6AC2667}"/>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3442624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ontent Placeholder 4">
            <a:extLst>
              <a:ext uri="{FF2B5EF4-FFF2-40B4-BE49-F238E27FC236}">
                <a16:creationId xmlns:a16="http://schemas.microsoft.com/office/drawing/2014/main" id="{C33E272A-9CEE-7F49-A946-09DFB6EC0143}"/>
              </a:ext>
            </a:extLst>
          </p:cNvPr>
          <p:cNvGraphicFramePr>
            <a:graphicFrameLocks/>
          </p:cNvGraphicFramePr>
          <p:nvPr>
            <p:extLst>
              <p:ext uri="{D42A27DB-BD31-4B8C-83A1-F6EECF244321}">
                <p14:modId xmlns:p14="http://schemas.microsoft.com/office/powerpoint/2010/main" val="3822197788"/>
              </p:ext>
            </p:extLst>
          </p:nvPr>
        </p:nvGraphicFramePr>
        <p:xfrm>
          <a:off x="5604518" y="2418396"/>
          <a:ext cx="6768752" cy="622800"/>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a:extLst>
              <a:ext uri="{FF2B5EF4-FFF2-40B4-BE49-F238E27FC236}">
                <a16:creationId xmlns:a16="http://schemas.microsoft.com/office/drawing/2014/main" id="{5794EBA1-370F-C842-A95B-E4EF613A2431}"/>
              </a:ext>
            </a:extLst>
          </p:cNvPr>
          <p:cNvSpPr/>
          <p:nvPr/>
        </p:nvSpPr>
        <p:spPr>
          <a:xfrm>
            <a:off x="4190488" y="2458242"/>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Levels of pollution</a:t>
            </a:r>
          </a:p>
        </p:txBody>
      </p:sp>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800" dirty="0"/>
              <a:t>In London and Greater Paris around half think the affordability of housing will get worse in the next few years, with only around one in 10 believing it will improve.</a:t>
            </a:r>
          </a:p>
          <a:p>
            <a:pPr lvl="0"/>
            <a:r>
              <a:rPr lang="en-GB" sz="1800" dirty="0"/>
              <a:t>People in both cities are also more negative than positive about what will happen to levels of pollution, although on balance Parisians are the least optimistic.</a:t>
            </a:r>
          </a:p>
          <a:p>
            <a:pPr lvl="0"/>
            <a:r>
              <a:rPr lang="en-GB" sz="1800" dirty="0"/>
              <a:t>But residents of Greater Paris are more likely than their London counterparts to say that public transport in their city will improve (31% vs 20%).</a:t>
            </a:r>
          </a:p>
        </p:txBody>
      </p:sp>
      <p:grpSp>
        <p:nvGrpSpPr>
          <p:cNvPr id="67" name="Group 66">
            <a:extLst>
              <a:ext uri="{FF2B5EF4-FFF2-40B4-BE49-F238E27FC236}">
                <a16:creationId xmlns:a16="http://schemas.microsoft.com/office/drawing/2014/main" id="{43271B8B-1C02-564E-9017-93301BEE4144}"/>
              </a:ext>
            </a:extLst>
          </p:cNvPr>
          <p:cNvGrpSpPr/>
          <p:nvPr/>
        </p:nvGrpSpPr>
        <p:grpSpPr>
          <a:xfrm>
            <a:off x="3599337" y="519863"/>
            <a:ext cx="8343223" cy="634002"/>
            <a:chOff x="7207351" y="638654"/>
            <a:chExt cx="4523310" cy="114567"/>
          </a:xfrm>
        </p:grpSpPr>
        <p:cxnSp>
          <p:nvCxnSpPr>
            <p:cNvPr id="68" name="Straight Connector 67">
              <a:extLst>
                <a:ext uri="{FF2B5EF4-FFF2-40B4-BE49-F238E27FC236}">
                  <a16:creationId xmlns:a16="http://schemas.microsoft.com/office/drawing/2014/main" id="{C210C443-75C5-7D4C-ADC9-2A2208B7502A}"/>
                </a:ext>
              </a:extLst>
            </p:cNvPr>
            <p:cNvCxnSpPr>
              <a:cxnSpLocks/>
            </p:cNvCxnSpPr>
            <p:nvPr/>
          </p:nvCxnSpPr>
          <p:spPr>
            <a:xfrm>
              <a:off x="7246287" y="753221"/>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B4E0FA-55AF-F24F-A70B-DEB780DEC3A0}"/>
                </a:ext>
              </a:extLst>
            </p:cNvPr>
            <p:cNvSpPr txBox="1">
              <a:spLocks noChangeAspect="1"/>
            </p:cNvSpPr>
            <p:nvPr/>
          </p:nvSpPr>
          <p:spPr>
            <a:xfrm>
              <a:off x="7207351" y="638654"/>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about London/Paris in the next few years after the coronavirus pandemic, do you think each of the following will get better, get worse, or stay the same?</a:t>
              </a:r>
            </a:p>
          </p:txBody>
        </p:sp>
      </p:grpSp>
      <p:graphicFrame>
        <p:nvGraphicFramePr>
          <p:cNvPr id="33" name="Content Placeholder 4">
            <a:extLst>
              <a:ext uri="{FF2B5EF4-FFF2-40B4-BE49-F238E27FC236}">
                <a16:creationId xmlns:a16="http://schemas.microsoft.com/office/drawing/2014/main" id="{A92821DA-9594-1149-BD8A-22F64CD24E10}"/>
              </a:ext>
            </a:extLst>
          </p:cNvPr>
          <p:cNvGraphicFramePr>
            <a:graphicFrameLocks/>
          </p:cNvGraphicFramePr>
          <p:nvPr>
            <p:extLst>
              <p:ext uri="{D42A27DB-BD31-4B8C-83A1-F6EECF244321}">
                <p14:modId xmlns:p14="http://schemas.microsoft.com/office/powerpoint/2010/main" val="1937982836"/>
              </p:ext>
            </p:extLst>
          </p:nvPr>
        </p:nvGraphicFramePr>
        <p:xfrm>
          <a:off x="5604518" y="1742765"/>
          <a:ext cx="6768752" cy="619638"/>
        </p:xfrm>
        <a:graphic>
          <a:graphicData uri="http://schemas.openxmlformats.org/drawingml/2006/chart">
            <c:chart xmlns:c="http://schemas.openxmlformats.org/drawingml/2006/chart" xmlns:r="http://schemas.openxmlformats.org/officeDocument/2006/relationships" r:id="rId4"/>
          </a:graphicData>
        </a:graphic>
      </p:graphicFrame>
      <p:sp>
        <p:nvSpPr>
          <p:cNvPr id="40" name="Rectangle 39">
            <a:extLst>
              <a:ext uri="{FF2B5EF4-FFF2-40B4-BE49-F238E27FC236}">
                <a16:creationId xmlns:a16="http://schemas.microsoft.com/office/drawing/2014/main" id="{265D612A-9579-9946-B0A1-F3E7995A5AF5}"/>
              </a:ext>
            </a:extLst>
          </p:cNvPr>
          <p:cNvSpPr/>
          <p:nvPr/>
        </p:nvSpPr>
        <p:spPr>
          <a:xfrm>
            <a:off x="4190488" y="1796265"/>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Affordability of housing</a:t>
            </a:r>
          </a:p>
        </p:txBody>
      </p:sp>
      <p:graphicFrame>
        <p:nvGraphicFramePr>
          <p:cNvPr id="39" name="Content Placeholder 4">
            <a:extLst>
              <a:ext uri="{FF2B5EF4-FFF2-40B4-BE49-F238E27FC236}">
                <a16:creationId xmlns:a16="http://schemas.microsoft.com/office/drawing/2014/main" id="{F39A5DFE-4636-404F-91B7-26FBAAFB0EA5}"/>
              </a:ext>
            </a:extLst>
          </p:cNvPr>
          <p:cNvGraphicFramePr>
            <a:graphicFrameLocks/>
          </p:cNvGraphicFramePr>
          <p:nvPr>
            <p:extLst>
              <p:ext uri="{D42A27DB-BD31-4B8C-83A1-F6EECF244321}">
                <p14:modId xmlns:p14="http://schemas.microsoft.com/office/powerpoint/2010/main" val="649016473"/>
              </p:ext>
            </p:extLst>
          </p:nvPr>
        </p:nvGraphicFramePr>
        <p:xfrm>
          <a:off x="5604518" y="4393974"/>
          <a:ext cx="6768752" cy="622800"/>
        </p:xfrm>
        <a:graphic>
          <a:graphicData uri="http://schemas.openxmlformats.org/drawingml/2006/chart">
            <c:chart xmlns:c="http://schemas.openxmlformats.org/drawingml/2006/chart" xmlns:r="http://schemas.openxmlformats.org/officeDocument/2006/relationships" r:id="rId5"/>
          </a:graphicData>
        </a:graphic>
      </p:graphicFrame>
      <p:sp>
        <p:nvSpPr>
          <p:cNvPr id="41" name="Rectangle 40">
            <a:extLst>
              <a:ext uri="{FF2B5EF4-FFF2-40B4-BE49-F238E27FC236}">
                <a16:creationId xmlns:a16="http://schemas.microsoft.com/office/drawing/2014/main" id="{DBD8DE29-1ED0-D247-9C3D-86584EDA02D4}"/>
              </a:ext>
            </a:extLst>
          </p:cNvPr>
          <p:cNvSpPr/>
          <p:nvPr/>
        </p:nvSpPr>
        <p:spPr>
          <a:xfrm>
            <a:off x="4190488" y="4435357"/>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Public transport</a:t>
            </a:r>
          </a:p>
        </p:txBody>
      </p:sp>
      <p:graphicFrame>
        <p:nvGraphicFramePr>
          <p:cNvPr id="42" name="Content Placeholder 4">
            <a:extLst>
              <a:ext uri="{FF2B5EF4-FFF2-40B4-BE49-F238E27FC236}">
                <a16:creationId xmlns:a16="http://schemas.microsoft.com/office/drawing/2014/main" id="{F157FA25-5563-CD45-B4DF-030976E7029E}"/>
              </a:ext>
            </a:extLst>
          </p:cNvPr>
          <p:cNvGraphicFramePr>
            <a:graphicFrameLocks/>
          </p:cNvGraphicFramePr>
          <p:nvPr>
            <p:extLst>
              <p:ext uri="{D42A27DB-BD31-4B8C-83A1-F6EECF244321}">
                <p14:modId xmlns:p14="http://schemas.microsoft.com/office/powerpoint/2010/main" val="1158720945"/>
              </p:ext>
            </p:extLst>
          </p:nvPr>
        </p:nvGraphicFramePr>
        <p:xfrm>
          <a:off x="5604518" y="3064847"/>
          <a:ext cx="6768752" cy="622800"/>
        </p:xfrm>
        <a:graphic>
          <a:graphicData uri="http://schemas.openxmlformats.org/drawingml/2006/chart">
            <c:chart xmlns:c="http://schemas.openxmlformats.org/drawingml/2006/chart" xmlns:r="http://schemas.openxmlformats.org/officeDocument/2006/relationships" r:id="rId6"/>
          </a:graphicData>
        </a:graphic>
      </p:graphicFrame>
      <p:sp>
        <p:nvSpPr>
          <p:cNvPr id="43" name="Rectangle 42">
            <a:extLst>
              <a:ext uri="{FF2B5EF4-FFF2-40B4-BE49-F238E27FC236}">
                <a16:creationId xmlns:a16="http://schemas.microsoft.com/office/drawing/2014/main" id="{5BC2AF6F-0D9D-1B46-821B-208EF487D2D5}"/>
              </a:ext>
            </a:extLst>
          </p:cNvPr>
          <p:cNvSpPr/>
          <p:nvPr/>
        </p:nvSpPr>
        <p:spPr>
          <a:xfrm>
            <a:off x="4190488" y="3121429"/>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Employment opportunities</a:t>
            </a:r>
          </a:p>
        </p:txBody>
      </p:sp>
      <p:graphicFrame>
        <p:nvGraphicFramePr>
          <p:cNvPr id="46" name="Content Placeholder 4">
            <a:extLst>
              <a:ext uri="{FF2B5EF4-FFF2-40B4-BE49-F238E27FC236}">
                <a16:creationId xmlns:a16="http://schemas.microsoft.com/office/drawing/2014/main" id="{F2802D39-886E-1E47-A3B7-668348C35FA1}"/>
              </a:ext>
            </a:extLst>
          </p:cNvPr>
          <p:cNvGraphicFramePr>
            <a:graphicFrameLocks/>
          </p:cNvGraphicFramePr>
          <p:nvPr>
            <p:extLst>
              <p:ext uri="{D42A27DB-BD31-4B8C-83A1-F6EECF244321}">
                <p14:modId xmlns:p14="http://schemas.microsoft.com/office/powerpoint/2010/main" val="3830391553"/>
              </p:ext>
            </p:extLst>
          </p:nvPr>
        </p:nvGraphicFramePr>
        <p:xfrm>
          <a:off x="5604518" y="5055006"/>
          <a:ext cx="6768752" cy="622800"/>
        </p:xfrm>
        <a:graphic>
          <a:graphicData uri="http://schemas.openxmlformats.org/drawingml/2006/chart">
            <c:chart xmlns:c="http://schemas.openxmlformats.org/drawingml/2006/chart" xmlns:r="http://schemas.openxmlformats.org/officeDocument/2006/relationships" r:id="rId7"/>
          </a:graphicData>
        </a:graphic>
      </p:graphicFrame>
      <p:sp>
        <p:nvSpPr>
          <p:cNvPr id="47" name="Rectangle 46">
            <a:extLst>
              <a:ext uri="{FF2B5EF4-FFF2-40B4-BE49-F238E27FC236}">
                <a16:creationId xmlns:a16="http://schemas.microsoft.com/office/drawing/2014/main" id="{2F93A922-6D04-C445-871B-7D4E79885A28}"/>
              </a:ext>
            </a:extLst>
          </p:cNvPr>
          <p:cNvSpPr/>
          <p:nvPr/>
        </p:nvSpPr>
        <p:spPr>
          <a:xfrm>
            <a:off x="4190488" y="5218468"/>
            <a:ext cx="1193624"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Hospitality</a:t>
            </a:r>
          </a:p>
        </p:txBody>
      </p:sp>
      <p:graphicFrame>
        <p:nvGraphicFramePr>
          <p:cNvPr id="48" name="Content Placeholder 4">
            <a:extLst>
              <a:ext uri="{FF2B5EF4-FFF2-40B4-BE49-F238E27FC236}">
                <a16:creationId xmlns:a16="http://schemas.microsoft.com/office/drawing/2014/main" id="{FA8F9921-E66B-574F-830D-91DA5159409A}"/>
              </a:ext>
            </a:extLst>
          </p:cNvPr>
          <p:cNvGraphicFramePr>
            <a:graphicFrameLocks/>
          </p:cNvGraphicFramePr>
          <p:nvPr>
            <p:extLst>
              <p:ext uri="{D42A27DB-BD31-4B8C-83A1-F6EECF244321}">
                <p14:modId xmlns:p14="http://schemas.microsoft.com/office/powerpoint/2010/main" val="1124672237"/>
              </p:ext>
            </p:extLst>
          </p:nvPr>
        </p:nvGraphicFramePr>
        <p:xfrm>
          <a:off x="5604518" y="5733622"/>
          <a:ext cx="6768752" cy="622800"/>
        </p:xfrm>
        <a:graphic>
          <a:graphicData uri="http://schemas.openxmlformats.org/drawingml/2006/chart">
            <c:chart xmlns:c="http://schemas.openxmlformats.org/drawingml/2006/chart" xmlns:r="http://schemas.openxmlformats.org/officeDocument/2006/relationships" r:id="rId8"/>
          </a:graphicData>
        </a:graphic>
      </p:graphicFrame>
      <p:sp>
        <p:nvSpPr>
          <p:cNvPr id="49" name="Rectangle 48">
            <a:extLst>
              <a:ext uri="{FF2B5EF4-FFF2-40B4-BE49-F238E27FC236}">
                <a16:creationId xmlns:a16="http://schemas.microsoft.com/office/drawing/2014/main" id="{597DC8A5-EDEA-BB42-A626-1783F444A2DD}"/>
              </a:ext>
            </a:extLst>
          </p:cNvPr>
          <p:cNvSpPr/>
          <p:nvPr/>
        </p:nvSpPr>
        <p:spPr>
          <a:xfrm>
            <a:off x="4190488" y="5890459"/>
            <a:ext cx="1193624"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Culture</a:t>
            </a:r>
          </a:p>
        </p:txBody>
      </p:sp>
      <p:graphicFrame>
        <p:nvGraphicFramePr>
          <p:cNvPr id="52" name="Content Placeholder 4">
            <a:extLst>
              <a:ext uri="{FF2B5EF4-FFF2-40B4-BE49-F238E27FC236}">
                <a16:creationId xmlns:a16="http://schemas.microsoft.com/office/drawing/2014/main" id="{D12E9385-CF78-9C4D-860D-381E1E1DF986}"/>
              </a:ext>
            </a:extLst>
          </p:cNvPr>
          <p:cNvGraphicFramePr>
            <a:graphicFrameLocks/>
          </p:cNvGraphicFramePr>
          <p:nvPr>
            <p:extLst>
              <p:ext uri="{D42A27DB-BD31-4B8C-83A1-F6EECF244321}">
                <p14:modId xmlns:p14="http://schemas.microsoft.com/office/powerpoint/2010/main" val="3488683804"/>
              </p:ext>
            </p:extLst>
          </p:nvPr>
        </p:nvGraphicFramePr>
        <p:xfrm>
          <a:off x="5604518" y="3722170"/>
          <a:ext cx="6768752" cy="622800"/>
        </p:xfrm>
        <a:graphic>
          <a:graphicData uri="http://schemas.openxmlformats.org/drawingml/2006/chart">
            <c:chart xmlns:c="http://schemas.openxmlformats.org/drawingml/2006/chart" xmlns:r="http://schemas.openxmlformats.org/officeDocument/2006/relationships" r:id="rId9"/>
          </a:graphicData>
        </a:graphic>
      </p:graphicFrame>
      <p:sp>
        <p:nvSpPr>
          <p:cNvPr id="53" name="Rectangle 52">
            <a:extLst>
              <a:ext uri="{FF2B5EF4-FFF2-40B4-BE49-F238E27FC236}">
                <a16:creationId xmlns:a16="http://schemas.microsoft.com/office/drawing/2014/main" id="{E3C98975-E267-8041-BF87-C91F44BBE765}"/>
              </a:ext>
            </a:extLst>
          </p:cNvPr>
          <p:cNvSpPr/>
          <p:nvPr/>
        </p:nvSpPr>
        <p:spPr>
          <a:xfrm>
            <a:off x="4190488" y="3879681"/>
            <a:ext cx="1414030"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Public services</a:t>
            </a:r>
          </a:p>
        </p:txBody>
      </p:sp>
      <p:sp>
        <p:nvSpPr>
          <p:cNvPr id="60" name="Rectangle 59">
            <a:extLst>
              <a:ext uri="{FF2B5EF4-FFF2-40B4-BE49-F238E27FC236}">
                <a16:creationId xmlns:a16="http://schemas.microsoft.com/office/drawing/2014/main" id="{F84F6009-5FEB-BE46-9DDE-824242E3F51C}"/>
              </a:ext>
            </a:extLst>
          </p:cNvPr>
          <p:cNvSpPr/>
          <p:nvPr/>
        </p:nvSpPr>
        <p:spPr>
          <a:xfrm>
            <a:off x="8988894" y="1390713"/>
            <a:ext cx="1193624" cy="307777"/>
          </a:xfrm>
          <a:prstGeom prst="rect">
            <a:avLst/>
          </a:prstGeom>
        </p:spPr>
        <p:txBody>
          <a:bodyPr wrap="square">
            <a:spAutoFit/>
          </a:bodyPr>
          <a:lstStyle/>
          <a:p>
            <a:pPr lvl="0"/>
            <a:r>
              <a:rPr lang="en-GB" sz="1400" dirty="0">
                <a:solidFill>
                  <a:srgbClr val="34A989"/>
                </a:solidFill>
                <a:latin typeface="KingsBureauGrot FiveOne" panose="02000506040000020004" pitchFamily="2" charset="0"/>
                <a:cs typeface="Arial" panose="020B0604020202020204" pitchFamily="34" charset="0"/>
              </a:rPr>
              <a:t>Better</a:t>
            </a:r>
          </a:p>
        </p:txBody>
      </p:sp>
      <p:sp>
        <p:nvSpPr>
          <p:cNvPr id="61" name="Rectangle 60">
            <a:extLst>
              <a:ext uri="{FF2B5EF4-FFF2-40B4-BE49-F238E27FC236}">
                <a16:creationId xmlns:a16="http://schemas.microsoft.com/office/drawing/2014/main" id="{60A311FC-5AEA-364D-8A6D-13E23ABF5DF7}"/>
              </a:ext>
            </a:extLst>
          </p:cNvPr>
          <p:cNvSpPr/>
          <p:nvPr/>
        </p:nvSpPr>
        <p:spPr>
          <a:xfrm>
            <a:off x="7609525" y="1378681"/>
            <a:ext cx="1193624" cy="307777"/>
          </a:xfrm>
          <a:prstGeom prst="rect">
            <a:avLst/>
          </a:prstGeom>
        </p:spPr>
        <p:txBody>
          <a:bodyPr wrap="square">
            <a:spAutoFit/>
          </a:bodyPr>
          <a:lstStyle/>
          <a:p>
            <a:pPr lvl="0" algn="r"/>
            <a:r>
              <a:rPr lang="en-GB" sz="1400" dirty="0">
                <a:solidFill>
                  <a:srgbClr val="DA2F2A"/>
                </a:solidFill>
                <a:latin typeface="KingsBureauGrot FiveOne" panose="02000506040000020004" pitchFamily="2" charset="0"/>
                <a:cs typeface="Arial" panose="020B0604020202020204" pitchFamily="34" charset="0"/>
              </a:rPr>
              <a:t>Worse</a:t>
            </a:r>
          </a:p>
        </p:txBody>
      </p:sp>
      <p:cxnSp>
        <p:nvCxnSpPr>
          <p:cNvPr id="141" name="Straight Connector 140">
            <a:extLst>
              <a:ext uri="{FF2B5EF4-FFF2-40B4-BE49-F238E27FC236}">
                <a16:creationId xmlns:a16="http://schemas.microsoft.com/office/drawing/2014/main" id="{EE338F71-C69A-194D-8D25-D9503DE6B8D6}"/>
              </a:ext>
            </a:extLst>
          </p:cNvPr>
          <p:cNvCxnSpPr>
            <a:cxnSpLocks/>
          </p:cNvCxnSpPr>
          <p:nvPr/>
        </p:nvCxnSpPr>
        <p:spPr>
          <a:xfrm>
            <a:off x="4060645" y="2365734"/>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3EC89CF-6CED-4A47-A7FB-84FF236C7DF5}"/>
              </a:ext>
            </a:extLst>
          </p:cNvPr>
          <p:cNvGrpSpPr/>
          <p:nvPr/>
        </p:nvGrpSpPr>
        <p:grpSpPr>
          <a:xfrm>
            <a:off x="5611086" y="1734457"/>
            <a:ext cx="1187056" cy="4590526"/>
            <a:chOff x="5319015" y="1734457"/>
            <a:chExt cx="1187056" cy="4590526"/>
          </a:xfrm>
        </p:grpSpPr>
        <p:sp>
          <p:nvSpPr>
            <p:cNvPr id="72" name="Rectangle 71">
              <a:extLst>
                <a:ext uri="{FF2B5EF4-FFF2-40B4-BE49-F238E27FC236}">
                  <a16:creationId xmlns:a16="http://schemas.microsoft.com/office/drawing/2014/main" id="{7DE2D76C-BBD8-9540-8562-DCD55AE524F3}"/>
                </a:ext>
              </a:extLst>
            </p:cNvPr>
            <p:cNvSpPr/>
            <p:nvPr/>
          </p:nvSpPr>
          <p:spPr>
            <a:xfrm>
              <a:off x="5816459" y="1734457"/>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3" name="Rectangle 72">
              <a:extLst>
                <a:ext uri="{FF2B5EF4-FFF2-40B4-BE49-F238E27FC236}">
                  <a16:creationId xmlns:a16="http://schemas.microsoft.com/office/drawing/2014/main" id="{6760C5FE-C3D6-3E47-B849-7D262457F941}"/>
                </a:ext>
              </a:extLst>
            </p:cNvPr>
            <p:cNvSpPr/>
            <p:nvPr/>
          </p:nvSpPr>
          <p:spPr>
            <a:xfrm>
              <a:off x="5319015" y="2033036"/>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74" name="Rectangle 73">
              <a:extLst>
                <a:ext uri="{FF2B5EF4-FFF2-40B4-BE49-F238E27FC236}">
                  <a16:creationId xmlns:a16="http://schemas.microsoft.com/office/drawing/2014/main" id="{8263FA67-508A-1B41-9C34-D88CA9866F8B}"/>
                </a:ext>
              </a:extLst>
            </p:cNvPr>
            <p:cNvSpPr/>
            <p:nvPr/>
          </p:nvSpPr>
          <p:spPr>
            <a:xfrm>
              <a:off x="5816459" y="2415592"/>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5" name="Rectangle 74">
              <a:extLst>
                <a:ext uri="{FF2B5EF4-FFF2-40B4-BE49-F238E27FC236}">
                  <a16:creationId xmlns:a16="http://schemas.microsoft.com/office/drawing/2014/main" id="{DB8356CB-4BA0-D647-8D18-C3D8905A1AF4}"/>
                </a:ext>
              </a:extLst>
            </p:cNvPr>
            <p:cNvSpPr/>
            <p:nvPr/>
          </p:nvSpPr>
          <p:spPr>
            <a:xfrm>
              <a:off x="5319015" y="2714171"/>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76" name="Rectangle 75">
              <a:extLst>
                <a:ext uri="{FF2B5EF4-FFF2-40B4-BE49-F238E27FC236}">
                  <a16:creationId xmlns:a16="http://schemas.microsoft.com/office/drawing/2014/main" id="{08EA48CD-3273-F34D-8020-A786523DF408}"/>
                </a:ext>
              </a:extLst>
            </p:cNvPr>
            <p:cNvSpPr/>
            <p:nvPr/>
          </p:nvSpPr>
          <p:spPr>
            <a:xfrm>
              <a:off x="5816459" y="3078066"/>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7" name="Rectangle 76">
              <a:extLst>
                <a:ext uri="{FF2B5EF4-FFF2-40B4-BE49-F238E27FC236}">
                  <a16:creationId xmlns:a16="http://schemas.microsoft.com/office/drawing/2014/main" id="{157ECA20-5AEF-ED43-883A-13225CBA6C2C}"/>
                </a:ext>
              </a:extLst>
            </p:cNvPr>
            <p:cNvSpPr/>
            <p:nvPr/>
          </p:nvSpPr>
          <p:spPr>
            <a:xfrm>
              <a:off x="5319015" y="3376645"/>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78" name="Rectangle 77">
              <a:extLst>
                <a:ext uri="{FF2B5EF4-FFF2-40B4-BE49-F238E27FC236}">
                  <a16:creationId xmlns:a16="http://schemas.microsoft.com/office/drawing/2014/main" id="{520E5C0A-1870-994B-B243-8B0FA1E2B390}"/>
                </a:ext>
              </a:extLst>
            </p:cNvPr>
            <p:cNvSpPr/>
            <p:nvPr/>
          </p:nvSpPr>
          <p:spPr>
            <a:xfrm>
              <a:off x="5816459" y="3731209"/>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9" name="Rectangle 78">
              <a:extLst>
                <a:ext uri="{FF2B5EF4-FFF2-40B4-BE49-F238E27FC236}">
                  <a16:creationId xmlns:a16="http://schemas.microsoft.com/office/drawing/2014/main" id="{A22128BD-5BBE-D14F-8812-6CC6A4C43FC3}"/>
                </a:ext>
              </a:extLst>
            </p:cNvPr>
            <p:cNvSpPr/>
            <p:nvPr/>
          </p:nvSpPr>
          <p:spPr>
            <a:xfrm>
              <a:off x="5319015" y="4029788"/>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80" name="Rectangle 79">
              <a:extLst>
                <a:ext uri="{FF2B5EF4-FFF2-40B4-BE49-F238E27FC236}">
                  <a16:creationId xmlns:a16="http://schemas.microsoft.com/office/drawing/2014/main" id="{959AA1E2-02CD-944B-851D-CD7A7E8653EC}"/>
                </a:ext>
              </a:extLst>
            </p:cNvPr>
            <p:cNvSpPr/>
            <p:nvPr/>
          </p:nvSpPr>
          <p:spPr>
            <a:xfrm>
              <a:off x="5816459" y="4393682"/>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81" name="Rectangle 80">
              <a:extLst>
                <a:ext uri="{FF2B5EF4-FFF2-40B4-BE49-F238E27FC236}">
                  <a16:creationId xmlns:a16="http://schemas.microsoft.com/office/drawing/2014/main" id="{5CE21A6C-6D62-5F46-95B1-3E67B882D84F}"/>
                </a:ext>
              </a:extLst>
            </p:cNvPr>
            <p:cNvSpPr/>
            <p:nvPr/>
          </p:nvSpPr>
          <p:spPr>
            <a:xfrm>
              <a:off x="5319015" y="4692261"/>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82" name="Rectangle 81">
              <a:extLst>
                <a:ext uri="{FF2B5EF4-FFF2-40B4-BE49-F238E27FC236}">
                  <a16:creationId xmlns:a16="http://schemas.microsoft.com/office/drawing/2014/main" id="{172036B8-55B0-164F-BD47-A44F6868F8FD}"/>
                </a:ext>
              </a:extLst>
            </p:cNvPr>
            <p:cNvSpPr/>
            <p:nvPr/>
          </p:nvSpPr>
          <p:spPr>
            <a:xfrm>
              <a:off x="5816459" y="5065486"/>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83" name="Rectangle 82">
              <a:extLst>
                <a:ext uri="{FF2B5EF4-FFF2-40B4-BE49-F238E27FC236}">
                  <a16:creationId xmlns:a16="http://schemas.microsoft.com/office/drawing/2014/main" id="{B73B477C-4B26-7C41-B4C7-BFE31AB5869E}"/>
                </a:ext>
              </a:extLst>
            </p:cNvPr>
            <p:cNvSpPr/>
            <p:nvPr/>
          </p:nvSpPr>
          <p:spPr>
            <a:xfrm>
              <a:off x="5319015" y="5364065"/>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135" name="Rectangle 134">
              <a:extLst>
                <a:ext uri="{FF2B5EF4-FFF2-40B4-BE49-F238E27FC236}">
                  <a16:creationId xmlns:a16="http://schemas.microsoft.com/office/drawing/2014/main" id="{A1BF2644-C6C1-EB4C-9C63-5D1F0E5503D7}"/>
                </a:ext>
              </a:extLst>
            </p:cNvPr>
            <p:cNvSpPr/>
            <p:nvPr/>
          </p:nvSpPr>
          <p:spPr>
            <a:xfrm>
              <a:off x="5816459" y="5718627"/>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136" name="Rectangle 135">
              <a:extLst>
                <a:ext uri="{FF2B5EF4-FFF2-40B4-BE49-F238E27FC236}">
                  <a16:creationId xmlns:a16="http://schemas.microsoft.com/office/drawing/2014/main" id="{5FB22E2D-EB73-DC46-88D4-1F17D2EA541D}"/>
                </a:ext>
              </a:extLst>
            </p:cNvPr>
            <p:cNvSpPr/>
            <p:nvPr/>
          </p:nvSpPr>
          <p:spPr>
            <a:xfrm>
              <a:off x="5319015" y="6017206"/>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grpSp>
      <p:cxnSp>
        <p:nvCxnSpPr>
          <p:cNvPr id="142" name="Straight Connector 141">
            <a:extLst>
              <a:ext uri="{FF2B5EF4-FFF2-40B4-BE49-F238E27FC236}">
                <a16:creationId xmlns:a16="http://schemas.microsoft.com/office/drawing/2014/main" id="{8C00D82A-0F46-9A43-AAA6-B42F18374ACE}"/>
              </a:ext>
            </a:extLst>
          </p:cNvPr>
          <p:cNvCxnSpPr>
            <a:cxnSpLocks/>
          </p:cNvCxnSpPr>
          <p:nvPr/>
        </p:nvCxnSpPr>
        <p:spPr>
          <a:xfrm>
            <a:off x="4060645" y="3029877"/>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98D7447-5BE6-954B-B1C2-628F176C84F9}"/>
              </a:ext>
            </a:extLst>
          </p:cNvPr>
          <p:cNvCxnSpPr>
            <a:cxnSpLocks/>
          </p:cNvCxnSpPr>
          <p:nvPr/>
        </p:nvCxnSpPr>
        <p:spPr>
          <a:xfrm>
            <a:off x="4060645" y="3684395"/>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A03E0FB-CDBC-C94E-A289-D0B1BD219A7B}"/>
              </a:ext>
            </a:extLst>
          </p:cNvPr>
          <p:cNvCxnSpPr>
            <a:cxnSpLocks/>
          </p:cNvCxnSpPr>
          <p:nvPr/>
        </p:nvCxnSpPr>
        <p:spPr>
          <a:xfrm>
            <a:off x="4060645" y="4348538"/>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A5BCFD-CD31-5B49-BFC2-6A1E8090584F}"/>
              </a:ext>
            </a:extLst>
          </p:cNvPr>
          <p:cNvCxnSpPr>
            <a:cxnSpLocks/>
          </p:cNvCxnSpPr>
          <p:nvPr/>
        </p:nvCxnSpPr>
        <p:spPr>
          <a:xfrm>
            <a:off x="4060645" y="5022306"/>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787E547-6AB4-A44C-9C1C-5BA483207D7C}"/>
              </a:ext>
            </a:extLst>
          </p:cNvPr>
          <p:cNvCxnSpPr>
            <a:cxnSpLocks/>
          </p:cNvCxnSpPr>
          <p:nvPr/>
        </p:nvCxnSpPr>
        <p:spPr>
          <a:xfrm>
            <a:off x="4060645" y="5676824"/>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9CC191A-691D-F442-B3F2-168A6BB98DDB}"/>
              </a:ext>
            </a:extLst>
          </p:cNvPr>
          <p:cNvGrpSpPr/>
          <p:nvPr/>
        </p:nvGrpSpPr>
        <p:grpSpPr>
          <a:xfrm>
            <a:off x="10698221" y="1378681"/>
            <a:ext cx="1203249" cy="4941807"/>
            <a:chOff x="10189662" y="1378681"/>
            <a:chExt cx="1203249" cy="4941807"/>
          </a:xfrm>
        </p:grpSpPr>
        <p:sp>
          <p:nvSpPr>
            <p:cNvPr id="147" name="Rectangle 146">
              <a:extLst>
                <a:ext uri="{FF2B5EF4-FFF2-40B4-BE49-F238E27FC236}">
                  <a16:creationId xmlns:a16="http://schemas.microsoft.com/office/drawing/2014/main" id="{3A13B187-B672-C34F-9E0C-87708CEB0E89}"/>
                </a:ext>
              </a:extLst>
            </p:cNvPr>
            <p:cNvSpPr/>
            <p:nvPr/>
          </p:nvSpPr>
          <p:spPr>
            <a:xfrm>
              <a:off x="10191362" y="1721073"/>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-40</a:t>
              </a:r>
            </a:p>
          </p:txBody>
        </p:sp>
        <p:sp>
          <p:nvSpPr>
            <p:cNvPr id="148" name="Rectangle 147">
              <a:extLst>
                <a:ext uri="{FF2B5EF4-FFF2-40B4-BE49-F238E27FC236}">
                  <a16:creationId xmlns:a16="http://schemas.microsoft.com/office/drawing/2014/main" id="{B81106D0-A5CB-1A46-8D19-693731A42B39}"/>
                </a:ext>
              </a:extLst>
            </p:cNvPr>
            <p:cNvSpPr/>
            <p:nvPr/>
          </p:nvSpPr>
          <p:spPr>
            <a:xfrm>
              <a:off x="10191362" y="2019456"/>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-36</a:t>
              </a:r>
            </a:p>
          </p:txBody>
        </p:sp>
        <p:sp>
          <p:nvSpPr>
            <p:cNvPr id="149" name="Rectangle 148">
              <a:extLst>
                <a:ext uri="{FF2B5EF4-FFF2-40B4-BE49-F238E27FC236}">
                  <a16:creationId xmlns:a16="http://schemas.microsoft.com/office/drawing/2014/main" id="{446EA344-2833-084E-8018-09B7B95EE5E6}"/>
                </a:ext>
              </a:extLst>
            </p:cNvPr>
            <p:cNvSpPr/>
            <p:nvPr/>
          </p:nvSpPr>
          <p:spPr>
            <a:xfrm>
              <a:off x="10191362" y="2433342"/>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-10</a:t>
              </a:r>
            </a:p>
          </p:txBody>
        </p:sp>
        <p:sp>
          <p:nvSpPr>
            <p:cNvPr id="150" name="Rectangle 149">
              <a:extLst>
                <a:ext uri="{FF2B5EF4-FFF2-40B4-BE49-F238E27FC236}">
                  <a16:creationId xmlns:a16="http://schemas.microsoft.com/office/drawing/2014/main" id="{580B27A5-F8F0-FF44-AA62-C6CCC111B2E0}"/>
                </a:ext>
              </a:extLst>
            </p:cNvPr>
            <p:cNvSpPr/>
            <p:nvPr/>
          </p:nvSpPr>
          <p:spPr>
            <a:xfrm>
              <a:off x="10191362" y="2712474"/>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-21</a:t>
              </a:r>
            </a:p>
          </p:txBody>
        </p:sp>
        <p:sp>
          <p:nvSpPr>
            <p:cNvPr id="153" name="Rectangle 152">
              <a:extLst>
                <a:ext uri="{FF2B5EF4-FFF2-40B4-BE49-F238E27FC236}">
                  <a16:creationId xmlns:a16="http://schemas.microsoft.com/office/drawing/2014/main" id="{BC576DEB-DCF0-0A42-9F2A-E2777B36F5DA}"/>
                </a:ext>
              </a:extLst>
            </p:cNvPr>
            <p:cNvSpPr/>
            <p:nvPr/>
          </p:nvSpPr>
          <p:spPr>
            <a:xfrm>
              <a:off x="10189662" y="3086631"/>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-5</a:t>
              </a:r>
            </a:p>
          </p:txBody>
        </p:sp>
        <p:sp>
          <p:nvSpPr>
            <p:cNvPr id="154" name="Rectangle 153">
              <a:extLst>
                <a:ext uri="{FF2B5EF4-FFF2-40B4-BE49-F238E27FC236}">
                  <a16:creationId xmlns:a16="http://schemas.microsoft.com/office/drawing/2014/main" id="{5AB26A6B-D3FC-A241-9CF0-CA3DD9E60A9A}"/>
                </a:ext>
              </a:extLst>
            </p:cNvPr>
            <p:cNvSpPr/>
            <p:nvPr/>
          </p:nvSpPr>
          <p:spPr>
            <a:xfrm>
              <a:off x="10189662" y="3365763"/>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-10</a:t>
              </a:r>
            </a:p>
          </p:txBody>
        </p:sp>
        <p:sp>
          <p:nvSpPr>
            <p:cNvPr id="155" name="Rectangle 154">
              <a:extLst>
                <a:ext uri="{FF2B5EF4-FFF2-40B4-BE49-F238E27FC236}">
                  <a16:creationId xmlns:a16="http://schemas.microsoft.com/office/drawing/2014/main" id="{EE035725-4472-534A-ABE2-36EB34B8471D}"/>
                </a:ext>
              </a:extLst>
            </p:cNvPr>
            <p:cNvSpPr/>
            <p:nvPr/>
          </p:nvSpPr>
          <p:spPr>
            <a:xfrm>
              <a:off x="10189662" y="3721898"/>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-7</a:t>
              </a:r>
            </a:p>
          </p:txBody>
        </p:sp>
        <p:sp>
          <p:nvSpPr>
            <p:cNvPr id="156" name="Rectangle 155">
              <a:extLst>
                <a:ext uri="{FF2B5EF4-FFF2-40B4-BE49-F238E27FC236}">
                  <a16:creationId xmlns:a16="http://schemas.microsoft.com/office/drawing/2014/main" id="{AACC1F56-87BD-BF4F-8AFB-4B22AACF5452}"/>
                </a:ext>
              </a:extLst>
            </p:cNvPr>
            <p:cNvSpPr/>
            <p:nvPr/>
          </p:nvSpPr>
          <p:spPr>
            <a:xfrm>
              <a:off x="10189662" y="4001030"/>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-10</a:t>
              </a:r>
            </a:p>
          </p:txBody>
        </p:sp>
        <p:sp>
          <p:nvSpPr>
            <p:cNvPr id="157" name="Rectangle 156">
              <a:extLst>
                <a:ext uri="{FF2B5EF4-FFF2-40B4-BE49-F238E27FC236}">
                  <a16:creationId xmlns:a16="http://schemas.microsoft.com/office/drawing/2014/main" id="{5068DFBC-FBE4-7E4C-A8E2-D2FA5624AD02}"/>
                </a:ext>
              </a:extLst>
            </p:cNvPr>
            <p:cNvSpPr/>
            <p:nvPr/>
          </p:nvSpPr>
          <p:spPr>
            <a:xfrm>
              <a:off x="10189662" y="4395667"/>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-2</a:t>
              </a:r>
            </a:p>
          </p:txBody>
        </p:sp>
        <p:sp>
          <p:nvSpPr>
            <p:cNvPr id="158" name="Rectangle 157">
              <a:extLst>
                <a:ext uri="{FF2B5EF4-FFF2-40B4-BE49-F238E27FC236}">
                  <a16:creationId xmlns:a16="http://schemas.microsoft.com/office/drawing/2014/main" id="{221179A8-ADC3-2140-B127-981212135C0C}"/>
                </a:ext>
              </a:extLst>
            </p:cNvPr>
            <p:cNvSpPr/>
            <p:nvPr/>
          </p:nvSpPr>
          <p:spPr>
            <a:xfrm>
              <a:off x="10189662" y="4674799"/>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+13</a:t>
              </a:r>
            </a:p>
          </p:txBody>
        </p:sp>
        <p:sp>
          <p:nvSpPr>
            <p:cNvPr id="159" name="Rectangle 158">
              <a:extLst>
                <a:ext uri="{FF2B5EF4-FFF2-40B4-BE49-F238E27FC236}">
                  <a16:creationId xmlns:a16="http://schemas.microsoft.com/office/drawing/2014/main" id="{4765EA6B-665A-CE4F-8999-C6586EC497DA}"/>
                </a:ext>
              </a:extLst>
            </p:cNvPr>
            <p:cNvSpPr/>
            <p:nvPr/>
          </p:nvSpPr>
          <p:spPr>
            <a:xfrm>
              <a:off x="10189662" y="5059810"/>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+9</a:t>
              </a:r>
            </a:p>
          </p:txBody>
        </p:sp>
        <p:sp>
          <p:nvSpPr>
            <p:cNvPr id="160" name="Rectangle 159">
              <a:extLst>
                <a:ext uri="{FF2B5EF4-FFF2-40B4-BE49-F238E27FC236}">
                  <a16:creationId xmlns:a16="http://schemas.microsoft.com/office/drawing/2014/main" id="{D236595C-EA5F-3340-A65E-B37D2490AC27}"/>
                </a:ext>
              </a:extLst>
            </p:cNvPr>
            <p:cNvSpPr/>
            <p:nvPr/>
          </p:nvSpPr>
          <p:spPr>
            <a:xfrm>
              <a:off x="10189662" y="5338942"/>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+12</a:t>
              </a:r>
            </a:p>
          </p:txBody>
        </p:sp>
        <p:sp>
          <p:nvSpPr>
            <p:cNvPr id="161" name="Rectangle 160">
              <a:extLst>
                <a:ext uri="{FF2B5EF4-FFF2-40B4-BE49-F238E27FC236}">
                  <a16:creationId xmlns:a16="http://schemas.microsoft.com/office/drawing/2014/main" id="{2E40A437-C8F4-BB48-9CB1-60673441D039}"/>
                </a:ext>
              </a:extLst>
            </p:cNvPr>
            <p:cNvSpPr/>
            <p:nvPr/>
          </p:nvSpPr>
          <p:spPr>
            <a:xfrm>
              <a:off x="10189662" y="5733579"/>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+6</a:t>
              </a:r>
            </a:p>
          </p:txBody>
        </p:sp>
        <p:sp>
          <p:nvSpPr>
            <p:cNvPr id="162" name="Rectangle 161">
              <a:extLst>
                <a:ext uri="{FF2B5EF4-FFF2-40B4-BE49-F238E27FC236}">
                  <a16:creationId xmlns:a16="http://schemas.microsoft.com/office/drawing/2014/main" id="{24C10FC7-F663-B045-ABEE-BA40E9CDB4F7}"/>
                </a:ext>
              </a:extLst>
            </p:cNvPr>
            <p:cNvSpPr/>
            <p:nvPr/>
          </p:nvSpPr>
          <p:spPr>
            <a:xfrm>
              <a:off x="10189662" y="6012711"/>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+9</a:t>
              </a:r>
            </a:p>
          </p:txBody>
        </p:sp>
        <p:sp>
          <p:nvSpPr>
            <p:cNvPr id="163" name="Rectangle 162">
              <a:extLst>
                <a:ext uri="{FF2B5EF4-FFF2-40B4-BE49-F238E27FC236}">
                  <a16:creationId xmlns:a16="http://schemas.microsoft.com/office/drawing/2014/main" id="{005E6487-6257-AF41-AF32-5D104C2D2932}"/>
                </a:ext>
              </a:extLst>
            </p:cNvPr>
            <p:cNvSpPr/>
            <p:nvPr/>
          </p:nvSpPr>
          <p:spPr>
            <a:xfrm>
              <a:off x="10199287" y="1378681"/>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Net</a:t>
              </a:r>
            </a:p>
          </p:txBody>
        </p:sp>
      </p:grpSp>
      <p:sp>
        <p:nvSpPr>
          <p:cNvPr id="164" name="Rectangle 163">
            <a:extLst>
              <a:ext uri="{FF2B5EF4-FFF2-40B4-BE49-F238E27FC236}">
                <a16:creationId xmlns:a16="http://schemas.microsoft.com/office/drawing/2014/main" id="{FE5885F0-6041-3F49-B8D0-B8BCA220B4D6}"/>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230447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800" dirty="0"/>
              <a:t>Of the issues asked about, residents of both cities are most pessimistic about the prospect of house prices in their city falling substantially, with around six in 10 believing it’s unlikely in the next few years.</a:t>
            </a:r>
          </a:p>
          <a:p>
            <a:pPr lvl="0"/>
            <a:r>
              <a:rPr lang="en-GB" sz="1800"/>
              <a:t>Parisians </a:t>
            </a:r>
            <a:r>
              <a:rPr lang="en-GB" sz="1800" dirty="0"/>
              <a:t>are more certain than Londoners that their city’s economy will get weaker (49% vs 38%) and that immigration to the capital will increase (57% vs 46%) – and they are also more confident that car ownership will become increasingly uncommon (51% vs 33%).</a:t>
            </a:r>
          </a:p>
        </p:txBody>
      </p:sp>
      <p:grpSp>
        <p:nvGrpSpPr>
          <p:cNvPr id="67" name="Group 66">
            <a:extLst>
              <a:ext uri="{FF2B5EF4-FFF2-40B4-BE49-F238E27FC236}">
                <a16:creationId xmlns:a16="http://schemas.microsoft.com/office/drawing/2014/main" id="{43271B8B-1C02-564E-9017-93301BEE4144}"/>
              </a:ext>
            </a:extLst>
          </p:cNvPr>
          <p:cNvGrpSpPr/>
          <p:nvPr/>
        </p:nvGrpSpPr>
        <p:grpSpPr>
          <a:xfrm>
            <a:off x="3599337" y="524223"/>
            <a:ext cx="8343223" cy="634002"/>
            <a:chOff x="7207351" y="638654"/>
            <a:chExt cx="4523310" cy="114567"/>
          </a:xfrm>
        </p:grpSpPr>
        <p:cxnSp>
          <p:nvCxnSpPr>
            <p:cNvPr id="68" name="Straight Connector 67">
              <a:extLst>
                <a:ext uri="{FF2B5EF4-FFF2-40B4-BE49-F238E27FC236}">
                  <a16:creationId xmlns:a16="http://schemas.microsoft.com/office/drawing/2014/main" id="{C210C443-75C5-7D4C-ADC9-2A2208B7502A}"/>
                </a:ext>
              </a:extLst>
            </p:cNvPr>
            <p:cNvCxnSpPr>
              <a:cxnSpLocks/>
            </p:cNvCxnSpPr>
            <p:nvPr/>
          </p:nvCxnSpPr>
          <p:spPr>
            <a:xfrm>
              <a:off x="7246287" y="753221"/>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B4E0FA-55AF-F24F-A70B-DEB780DEC3A0}"/>
                </a:ext>
              </a:extLst>
            </p:cNvPr>
            <p:cNvSpPr txBox="1">
              <a:spLocks noChangeAspect="1"/>
            </p:cNvSpPr>
            <p:nvPr/>
          </p:nvSpPr>
          <p:spPr>
            <a:xfrm>
              <a:off x="7207351" y="638654"/>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now about the future of London/Paris, how likely or unlikely would you say it is that each of the following will happen in the next five years? </a:t>
              </a:r>
            </a:p>
          </p:txBody>
        </p:sp>
      </p:grpSp>
      <p:sp>
        <p:nvSpPr>
          <p:cNvPr id="60" name="Rectangle 59">
            <a:extLst>
              <a:ext uri="{FF2B5EF4-FFF2-40B4-BE49-F238E27FC236}">
                <a16:creationId xmlns:a16="http://schemas.microsoft.com/office/drawing/2014/main" id="{F84F6009-5FEB-BE46-9DDE-824242E3F51C}"/>
              </a:ext>
            </a:extLst>
          </p:cNvPr>
          <p:cNvSpPr/>
          <p:nvPr/>
        </p:nvSpPr>
        <p:spPr>
          <a:xfrm>
            <a:off x="9322111" y="1485007"/>
            <a:ext cx="1193624" cy="307777"/>
          </a:xfrm>
          <a:prstGeom prst="rect">
            <a:avLst/>
          </a:prstGeom>
        </p:spPr>
        <p:txBody>
          <a:bodyPr wrap="square">
            <a:spAutoFit/>
          </a:bodyPr>
          <a:lstStyle/>
          <a:p>
            <a:pPr lvl="0"/>
            <a:r>
              <a:rPr lang="en-GB" sz="1400" dirty="0">
                <a:solidFill>
                  <a:srgbClr val="34A989"/>
                </a:solidFill>
                <a:latin typeface="KingsBureauGrot FiveOne" panose="02000506040000020004" pitchFamily="2" charset="0"/>
                <a:cs typeface="Arial" panose="020B0604020202020204" pitchFamily="34" charset="0"/>
              </a:rPr>
              <a:t>Likely</a:t>
            </a:r>
          </a:p>
        </p:txBody>
      </p:sp>
      <p:sp>
        <p:nvSpPr>
          <p:cNvPr id="61" name="Rectangle 60">
            <a:extLst>
              <a:ext uri="{FF2B5EF4-FFF2-40B4-BE49-F238E27FC236}">
                <a16:creationId xmlns:a16="http://schemas.microsoft.com/office/drawing/2014/main" id="{60A311FC-5AEA-364D-8A6D-13E23ABF5DF7}"/>
              </a:ext>
            </a:extLst>
          </p:cNvPr>
          <p:cNvSpPr/>
          <p:nvPr/>
        </p:nvSpPr>
        <p:spPr>
          <a:xfrm>
            <a:off x="8015826" y="1485007"/>
            <a:ext cx="1193624" cy="307777"/>
          </a:xfrm>
          <a:prstGeom prst="rect">
            <a:avLst/>
          </a:prstGeom>
        </p:spPr>
        <p:txBody>
          <a:bodyPr wrap="square">
            <a:spAutoFit/>
          </a:bodyPr>
          <a:lstStyle/>
          <a:p>
            <a:pPr lvl="0" algn="r"/>
            <a:r>
              <a:rPr lang="en-GB" sz="1400" dirty="0">
                <a:solidFill>
                  <a:srgbClr val="DA2F2A"/>
                </a:solidFill>
                <a:latin typeface="KingsBureauGrot FiveOne" panose="02000506040000020004" pitchFamily="2" charset="0"/>
                <a:cs typeface="Arial" panose="020B0604020202020204" pitchFamily="34" charset="0"/>
              </a:rPr>
              <a:t>Unlikely</a:t>
            </a:r>
          </a:p>
        </p:txBody>
      </p:sp>
      <p:graphicFrame>
        <p:nvGraphicFramePr>
          <p:cNvPr id="46" name="Content Placeholder 4">
            <a:extLst>
              <a:ext uri="{FF2B5EF4-FFF2-40B4-BE49-F238E27FC236}">
                <a16:creationId xmlns:a16="http://schemas.microsoft.com/office/drawing/2014/main" id="{F2802D39-886E-1E47-A3B7-668348C35FA1}"/>
              </a:ext>
            </a:extLst>
          </p:cNvPr>
          <p:cNvGraphicFramePr>
            <a:graphicFrameLocks/>
          </p:cNvGraphicFramePr>
          <p:nvPr>
            <p:extLst>
              <p:ext uri="{D42A27DB-BD31-4B8C-83A1-F6EECF244321}">
                <p14:modId xmlns:p14="http://schemas.microsoft.com/office/powerpoint/2010/main" val="4005416685"/>
              </p:ext>
            </p:extLst>
          </p:nvPr>
        </p:nvGraphicFramePr>
        <p:xfrm>
          <a:off x="5810842" y="4150213"/>
          <a:ext cx="6768752" cy="622800"/>
        </p:xfrm>
        <a:graphic>
          <a:graphicData uri="http://schemas.openxmlformats.org/drawingml/2006/chart">
            <c:chart xmlns:c="http://schemas.openxmlformats.org/drawingml/2006/chart" xmlns:r="http://schemas.openxmlformats.org/officeDocument/2006/relationships" r:id="rId3"/>
          </a:graphicData>
        </a:graphic>
      </p:graphicFrame>
      <p:sp>
        <p:nvSpPr>
          <p:cNvPr id="47" name="Rectangle 46">
            <a:extLst>
              <a:ext uri="{FF2B5EF4-FFF2-40B4-BE49-F238E27FC236}">
                <a16:creationId xmlns:a16="http://schemas.microsoft.com/office/drawing/2014/main" id="{2F93A922-6D04-C445-871B-7D4E79885A28}"/>
              </a:ext>
            </a:extLst>
          </p:cNvPr>
          <p:cNvSpPr/>
          <p:nvPr/>
        </p:nvSpPr>
        <p:spPr>
          <a:xfrm>
            <a:off x="3684643" y="4148650"/>
            <a:ext cx="1991010" cy="600164"/>
          </a:xfrm>
          <a:prstGeom prst="rect">
            <a:avLst/>
          </a:prstGeom>
        </p:spPr>
        <p:txBody>
          <a:bodyPr wrap="square">
            <a:spAutoFit/>
          </a:bodyPr>
          <a:lstStyle/>
          <a:p>
            <a:pPr lvl="0"/>
            <a:r>
              <a:rPr lang="en-GB" sz="1100" dirty="0">
                <a:solidFill>
                  <a:srgbClr val="092C50"/>
                </a:solidFill>
                <a:latin typeface="KingsBureauGrot FiveOne" panose="02000506040000020004" pitchFamily="2" charset="0"/>
                <a:cs typeface="Arial" panose="020B0604020202020204" pitchFamily="34" charset="0"/>
              </a:rPr>
              <a:t>Preparations for the 2024 Olympic games in Paris will be completed on time [Paris only]</a:t>
            </a:r>
          </a:p>
        </p:txBody>
      </p:sp>
      <p:sp>
        <p:nvSpPr>
          <p:cNvPr id="83" name="Rectangle 82">
            <a:extLst>
              <a:ext uri="{FF2B5EF4-FFF2-40B4-BE49-F238E27FC236}">
                <a16:creationId xmlns:a16="http://schemas.microsoft.com/office/drawing/2014/main" id="{B73B477C-4B26-7C41-B4C7-BFE31AB5869E}"/>
              </a:ext>
            </a:extLst>
          </p:cNvPr>
          <p:cNvSpPr/>
          <p:nvPr/>
        </p:nvSpPr>
        <p:spPr>
          <a:xfrm>
            <a:off x="5584405" y="4308905"/>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159" name="Rectangle 158">
            <a:extLst>
              <a:ext uri="{FF2B5EF4-FFF2-40B4-BE49-F238E27FC236}">
                <a16:creationId xmlns:a16="http://schemas.microsoft.com/office/drawing/2014/main" id="{4765EA6B-665A-CE4F-8999-C6586EC497DA}"/>
              </a:ext>
            </a:extLst>
          </p:cNvPr>
          <p:cNvSpPr/>
          <p:nvPr/>
        </p:nvSpPr>
        <p:spPr>
          <a:xfrm>
            <a:off x="11074988" y="4280009"/>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+6</a:t>
            </a:r>
          </a:p>
        </p:txBody>
      </p:sp>
      <p:graphicFrame>
        <p:nvGraphicFramePr>
          <p:cNvPr id="33" name="Content Placeholder 4">
            <a:extLst>
              <a:ext uri="{FF2B5EF4-FFF2-40B4-BE49-F238E27FC236}">
                <a16:creationId xmlns:a16="http://schemas.microsoft.com/office/drawing/2014/main" id="{A92821DA-9594-1149-BD8A-22F64CD24E10}"/>
              </a:ext>
            </a:extLst>
          </p:cNvPr>
          <p:cNvGraphicFramePr>
            <a:graphicFrameLocks/>
          </p:cNvGraphicFramePr>
          <p:nvPr>
            <p:extLst>
              <p:ext uri="{D42A27DB-BD31-4B8C-83A1-F6EECF244321}">
                <p14:modId xmlns:p14="http://schemas.microsoft.com/office/powerpoint/2010/main" val="1322424913"/>
              </p:ext>
            </p:extLst>
          </p:nvPr>
        </p:nvGraphicFramePr>
        <p:xfrm>
          <a:off x="5810842" y="3383244"/>
          <a:ext cx="6768752" cy="619638"/>
        </p:xfrm>
        <a:graphic>
          <a:graphicData uri="http://schemas.openxmlformats.org/drawingml/2006/chart">
            <c:chart xmlns:c="http://schemas.openxmlformats.org/drawingml/2006/chart" xmlns:r="http://schemas.openxmlformats.org/officeDocument/2006/relationships" r:id="rId4"/>
          </a:graphicData>
        </a:graphic>
      </p:graphicFrame>
      <p:sp>
        <p:nvSpPr>
          <p:cNvPr id="40" name="Rectangle 39">
            <a:extLst>
              <a:ext uri="{FF2B5EF4-FFF2-40B4-BE49-F238E27FC236}">
                <a16:creationId xmlns:a16="http://schemas.microsoft.com/office/drawing/2014/main" id="{265D612A-9579-9946-B0A1-F3E7995A5AF5}"/>
              </a:ext>
            </a:extLst>
          </p:cNvPr>
          <p:cNvSpPr/>
          <p:nvPr/>
        </p:nvSpPr>
        <p:spPr>
          <a:xfrm>
            <a:off x="3684642" y="3453404"/>
            <a:ext cx="1826761" cy="461665"/>
          </a:xfrm>
          <a:prstGeom prst="rect">
            <a:avLst/>
          </a:prstGeom>
        </p:spPr>
        <p:txBody>
          <a:bodyPr wrap="square">
            <a:spAutoFit/>
          </a:bodyPr>
          <a:lstStyle/>
          <a:p>
            <a:pPr lvl="0"/>
            <a:r>
              <a:rPr lang="en-GB" sz="1200">
                <a:solidFill>
                  <a:srgbClr val="092C50"/>
                </a:solidFill>
                <a:latin typeface="KingsBureauGrot FiveOne" panose="02000506040000020004" pitchFamily="2" charset="0"/>
                <a:cs typeface="Arial" panose="020B0604020202020204" pitchFamily="34" charset="0"/>
              </a:rPr>
              <a:t>London/Paris’s </a:t>
            </a:r>
            <a:r>
              <a:rPr lang="en-GB" sz="1200" dirty="0">
                <a:solidFill>
                  <a:srgbClr val="092C50"/>
                </a:solidFill>
                <a:latin typeface="KingsBureauGrot FiveOne" panose="02000506040000020004" pitchFamily="2" charset="0"/>
                <a:cs typeface="Arial" panose="020B0604020202020204" pitchFamily="34" charset="0"/>
              </a:rPr>
              <a:t>economy will get weaker</a:t>
            </a:r>
          </a:p>
        </p:txBody>
      </p:sp>
      <p:sp>
        <p:nvSpPr>
          <p:cNvPr id="72" name="Rectangle 71">
            <a:extLst>
              <a:ext uri="{FF2B5EF4-FFF2-40B4-BE49-F238E27FC236}">
                <a16:creationId xmlns:a16="http://schemas.microsoft.com/office/drawing/2014/main" id="{7DE2D76C-BBD8-9540-8562-DCD55AE524F3}"/>
              </a:ext>
            </a:extLst>
          </p:cNvPr>
          <p:cNvSpPr/>
          <p:nvPr/>
        </p:nvSpPr>
        <p:spPr>
          <a:xfrm>
            <a:off x="6081849" y="3374936"/>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3" name="Rectangle 72">
            <a:extLst>
              <a:ext uri="{FF2B5EF4-FFF2-40B4-BE49-F238E27FC236}">
                <a16:creationId xmlns:a16="http://schemas.microsoft.com/office/drawing/2014/main" id="{6760C5FE-C3D6-3E47-B849-7D262457F941}"/>
              </a:ext>
            </a:extLst>
          </p:cNvPr>
          <p:cNvSpPr/>
          <p:nvPr/>
        </p:nvSpPr>
        <p:spPr>
          <a:xfrm>
            <a:off x="5584405" y="3673515"/>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147" name="Rectangle 146">
            <a:extLst>
              <a:ext uri="{FF2B5EF4-FFF2-40B4-BE49-F238E27FC236}">
                <a16:creationId xmlns:a16="http://schemas.microsoft.com/office/drawing/2014/main" id="{3A13B187-B672-C34F-9E0C-87708CEB0E89}"/>
              </a:ext>
            </a:extLst>
          </p:cNvPr>
          <p:cNvSpPr/>
          <p:nvPr/>
        </p:nvSpPr>
        <p:spPr>
          <a:xfrm>
            <a:off x="11076688" y="3361552"/>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+9</a:t>
            </a:r>
          </a:p>
        </p:txBody>
      </p:sp>
      <p:sp>
        <p:nvSpPr>
          <p:cNvPr id="148" name="Rectangle 147">
            <a:extLst>
              <a:ext uri="{FF2B5EF4-FFF2-40B4-BE49-F238E27FC236}">
                <a16:creationId xmlns:a16="http://schemas.microsoft.com/office/drawing/2014/main" id="{B81106D0-A5CB-1A46-8D19-693731A42B39}"/>
              </a:ext>
            </a:extLst>
          </p:cNvPr>
          <p:cNvSpPr/>
          <p:nvPr/>
        </p:nvSpPr>
        <p:spPr>
          <a:xfrm>
            <a:off x="11076688" y="3659935"/>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+28</a:t>
            </a:r>
          </a:p>
        </p:txBody>
      </p:sp>
      <p:graphicFrame>
        <p:nvGraphicFramePr>
          <p:cNvPr id="44" name="Content Placeholder 4">
            <a:extLst>
              <a:ext uri="{FF2B5EF4-FFF2-40B4-BE49-F238E27FC236}">
                <a16:creationId xmlns:a16="http://schemas.microsoft.com/office/drawing/2014/main" id="{C33E272A-9CEE-7F49-A946-09DFB6EC0143}"/>
              </a:ext>
            </a:extLst>
          </p:cNvPr>
          <p:cNvGraphicFramePr>
            <a:graphicFrameLocks/>
          </p:cNvGraphicFramePr>
          <p:nvPr>
            <p:extLst>
              <p:ext uri="{D42A27DB-BD31-4B8C-83A1-F6EECF244321}">
                <p14:modId xmlns:p14="http://schemas.microsoft.com/office/powerpoint/2010/main" val="3693301651"/>
              </p:ext>
            </p:extLst>
          </p:nvPr>
        </p:nvGraphicFramePr>
        <p:xfrm>
          <a:off x="5810842" y="5683429"/>
          <a:ext cx="6768752" cy="622800"/>
        </p:xfrm>
        <a:graphic>
          <a:graphicData uri="http://schemas.openxmlformats.org/drawingml/2006/chart">
            <c:chart xmlns:c="http://schemas.openxmlformats.org/drawingml/2006/chart" xmlns:r="http://schemas.openxmlformats.org/officeDocument/2006/relationships" r:id="rId5"/>
          </a:graphicData>
        </a:graphic>
      </p:graphicFrame>
      <p:sp>
        <p:nvSpPr>
          <p:cNvPr id="45" name="Rectangle 44">
            <a:extLst>
              <a:ext uri="{FF2B5EF4-FFF2-40B4-BE49-F238E27FC236}">
                <a16:creationId xmlns:a16="http://schemas.microsoft.com/office/drawing/2014/main" id="{5794EBA1-370F-C842-A95B-E4EF613A2431}"/>
              </a:ext>
            </a:extLst>
          </p:cNvPr>
          <p:cNvSpPr/>
          <p:nvPr/>
        </p:nvSpPr>
        <p:spPr>
          <a:xfrm>
            <a:off x="3684642" y="5745983"/>
            <a:ext cx="2134644" cy="461665"/>
          </a:xfrm>
          <a:prstGeom prst="rect">
            <a:avLst/>
          </a:prstGeom>
        </p:spPr>
        <p:txBody>
          <a:bodyPr wrap="square">
            <a:spAutoFit/>
          </a:bodyPr>
          <a:lstStyle/>
          <a:p>
            <a:pPr lvl="0"/>
            <a:r>
              <a:rPr lang="en-GB" sz="1200" dirty="0">
                <a:solidFill>
                  <a:srgbClr val="092C50"/>
                </a:solidFill>
                <a:latin typeface="KingsBureauGrot FiveOne" panose="02000506040000020004" pitchFamily="2" charset="0"/>
                <a:cs typeface="Arial" panose="020B0604020202020204" pitchFamily="34" charset="0"/>
              </a:rPr>
              <a:t>Immigration to London/</a:t>
            </a:r>
            <a:br>
              <a:rPr lang="en-GB" sz="1200" dirty="0">
                <a:solidFill>
                  <a:srgbClr val="092C50"/>
                </a:solidFill>
                <a:latin typeface="KingsBureauGrot FiveOne" panose="02000506040000020004" pitchFamily="2" charset="0"/>
                <a:cs typeface="Arial" panose="020B0604020202020204" pitchFamily="34" charset="0"/>
              </a:rPr>
            </a:br>
            <a:r>
              <a:rPr lang="en-GB" sz="1200" dirty="0">
                <a:solidFill>
                  <a:srgbClr val="092C50"/>
                </a:solidFill>
                <a:latin typeface="KingsBureauGrot FiveOne" panose="02000506040000020004" pitchFamily="2" charset="0"/>
                <a:cs typeface="Arial" panose="020B0604020202020204" pitchFamily="34" charset="0"/>
              </a:rPr>
              <a:t>Paris will increase</a:t>
            </a:r>
          </a:p>
        </p:txBody>
      </p:sp>
      <p:sp>
        <p:nvSpPr>
          <p:cNvPr id="74" name="Rectangle 73">
            <a:extLst>
              <a:ext uri="{FF2B5EF4-FFF2-40B4-BE49-F238E27FC236}">
                <a16:creationId xmlns:a16="http://schemas.microsoft.com/office/drawing/2014/main" id="{8263FA67-508A-1B41-9C34-D88CA9866F8B}"/>
              </a:ext>
            </a:extLst>
          </p:cNvPr>
          <p:cNvSpPr/>
          <p:nvPr/>
        </p:nvSpPr>
        <p:spPr>
          <a:xfrm>
            <a:off x="6081849" y="5680625"/>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5" name="Rectangle 74">
            <a:extLst>
              <a:ext uri="{FF2B5EF4-FFF2-40B4-BE49-F238E27FC236}">
                <a16:creationId xmlns:a16="http://schemas.microsoft.com/office/drawing/2014/main" id="{DB8356CB-4BA0-D647-8D18-C3D8905A1AF4}"/>
              </a:ext>
            </a:extLst>
          </p:cNvPr>
          <p:cNvSpPr/>
          <p:nvPr/>
        </p:nvSpPr>
        <p:spPr>
          <a:xfrm>
            <a:off x="5584405" y="5979204"/>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149" name="Rectangle 148">
            <a:extLst>
              <a:ext uri="{FF2B5EF4-FFF2-40B4-BE49-F238E27FC236}">
                <a16:creationId xmlns:a16="http://schemas.microsoft.com/office/drawing/2014/main" id="{446EA344-2833-084E-8018-09B7B95EE5E6}"/>
              </a:ext>
            </a:extLst>
          </p:cNvPr>
          <p:cNvSpPr/>
          <p:nvPr/>
        </p:nvSpPr>
        <p:spPr>
          <a:xfrm>
            <a:off x="11076688" y="5698375"/>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+26</a:t>
            </a:r>
          </a:p>
        </p:txBody>
      </p:sp>
      <p:sp>
        <p:nvSpPr>
          <p:cNvPr id="150" name="Rectangle 149">
            <a:extLst>
              <a:ext uri="{FF2B5EF4-FFF2-40B4-BE49-F238E27FC236}">
                <a16:creationId xmlns:a16="http://schemas.microsoft.com/office/drawing/2014/main" id="{580B27A5-F8F0-FF44-AA62-C6CCC111B2E0}"/>
              </a:ext>
            </a:extLst>
          </p:cNvPr>
          <p:cNvSpPr/>
          <p:nvPr/>
        </p:nvSpPr>
        <p:spPr>
          <a:xfrm>
            <a:off x="11076688" y="5977507"/>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+43</a:t>
            </a:r>
          </a:p>
        </p:txBody>
      </p:sp>
      <p:graphicFrame>
        <p:nvGraphicFramePr>
          <p:cNvPr id="42" name="Content Placeholder 4">
            <a:extLst>
              <a:ext uri="{FF2B5EF4-FFF2-40B4-BE49-F238E27FC236}">
                <a16:creationId xmlns:a16="http://schemas.microsoft.com/office/drawing/2014/main" id="{F157FA25-5563-CD45-B4DF-030976E7029E}"/>
              </a:ext>
            </a:extLst>
          </p:cNvPr>
          <p:cNvGraphicFramePr>
            <a:graphicFrameLocks/>
          </p:cNvGraphicFramePr>
          <p:nvPr>
            <p:extLst>
              <p:ext uri="{D42A27DB-BD31-4B8C-83A1-F6EECF244321}">
                <p14:modId xmlns:p14="http://schemas.microsoft.com/office/powerpoint/2010/main" val="2632108162"/>
              </p:ext>
            </p:extLst>
          </p:nvPr>
        </p:nvGraphicFramePr>
        <p:xfrm>
          <a:off x="5810842" y="1815815"/>
          <a:ext cx="6768752" cy="622800"/>
        </p:xfrm>
        <a:graphic>
          <a:graphicData uri="http://schemas.openxmlformats.org/drawingml/2006/chart">
            <c:chart xmlns:c="http://schemas.openxmlformats.org/drawingml/2006/chart" xmlns:r="http://schemas.openxmlformats.org/officeDocument/2006/relationships" r:id="rId6"/>
          </a:graphicData>
        </a:graphic>
      </p:graphicFrame>
      <p:sp>
        <p:nvSpPr>
          <p:cNvPr id="43" name="Rectangle 42">
            <a:extLst>
              <a:ext uri="{FF2B5EF4-FFF2-40B4-BE49-F238E27FC236}">
                <a16:creationId xmlns:a16="http://schemas.microsoft.com/office/drawing/2014/main" id="{5BC2AF6F-0D9D-1B46-821B-208EF487D2D5}"/>
              </a:ext>
            </a:extLst>
          </p:cNvPr>
          <p:cNvSpPr/>
          <p:nvPr/>
        </p:nvSpPr>
        <p:spPr>
          <a:xfrm>
            <a:off x="3684642" y="1883030"/>
            <a:ext cx="2145305" cy="461665"/>
          </a:xfrm>
          <a:prstGeom prst="rect">
            <a:avLst/>
          </a:prstGeom>
        </p:spPr>
        <p:txBody>
          <a:bodyPr wrap="square">
            <a:spAutoFit/>
          </a:bodyPr>
          <a:lstStyle/>
          <a:p>
            <a:pPr lvl="0"/>
            <a:r>
              <a:rPr lang="en-GB" sz="1200" dirty="0">
                <a:solidFill>
                  <a:srgbClr val="092C50"/>
                </a:solidFill>
                <a:latin typeface="KingsBureauGrot FiveOne" panose="02000506040000020004" pitchFamily="2" charset="0"/>
                <a:cs typeface="Arial" panose="020B0604020202020204" pitchFamily="34" charset="0"/>
              </a:rPr>
              <a:t>House prices in London/</a:t>
            </a:r>
            <a:br>
              <a:rPr lang="en-GB" sz="1200" dirty="0">
                <a:solidFill>
                  <a:srgbClr val="092C50"/>
                </a:solidFill>
                <a:latin typeface="KingsBureauGrot FiveOne" panose="02000506040000020004" pitchFamily="2" charset="0"/>
                <a:cs typeface="Arial" panose="020B0604020202020204" pitchFamily="34" charset="0"/>
              </a:rPr>
            </a:br>
            <a:r>
              <a:rPr lang="en-GB" sz="1200" dirty="0">
                <a:solidFill>
                  <a:srgbClr val="092C50"/>
                </a:solidFill>
                <a:latin typeface="KingsBureauGrot FiveOne" panose="02000506040000020004" pitchFamily="2" charset="0"/>
                <a:cs typeface="Arial" panose="020B0604020202020204" pitchFamily="34" charset="0"/>
              </a:rPr>
              <a:t>Paris will fall substantially</a:t>
            </a:r>
          </a:p>
        </p:txBody>
      </p:sp>
      <p:sp>
        <p:nvSpPr>
          <p:cNvPr id="76" name="Rectangle 75">
            <a:extLst>
              <a:ext uri="{FF2B5EF4-FFF2-40B4-BE49-F238E27FC236}">
                <a16:creationId xmlns:a16="http://schemas.microsoft.com/office/drawing/2014/main" id="{08EA48CD-3273-F34D-8020-A786523DF408}"/>
              </a:ext>
            </a:extLst>
          </p:cNvPr>
          <p:cNvSpPr/>
          <p:nvPr/>
        </p:nvSpPr>
        <p:spPr>
          <a:xfrm>
            <a:off x="6081849" y="1829034"/>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7" name="Rectangle 76">
            <a:extLst>
              <a:ext uri="{FF2B5EF4-FFF2-40B4-BE49-F238E27FC236}">
                <a16:creationId xmlns:a16="http://schemas.microsoft.com/office/drawing/2014/main" id="{157ECA20-5AEF-ED43-883A-13225CBA6C2C}"/>
              </a:ext>
            </a:extLst>
          </p:cNvPr>
          <p:cNvSpPr/>
          <p:nvPr/>
        </p:nvSpPr>
        <p:spPr>
          <a:xfrm>
            <a:off x="5584405" y="2127613"/>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153" name="Rectangle 152">
            <a:extLst>
              <a:ext uri="{FF2B5EF4-FFF2-40B4-BE49-F238E27FC236}">
                <a16:creationId xmlns:a16="http://schemas.microsoft.com/office/drawing/2014/main" id="{BC576DEB-DCF0-0A42-9F2A-E2777B36F5DA}"/>
              </a:ext>
            </a:extLst>
          </p:cNvPr>
          <p:cNvSpPr/>
          <p:nvPr/>
        </p:nvSpPr>
        <p:spPr>
          <a:xfrm>
            <a:off x="11074988" y="1837599"/>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-44</a:t>
            </a:r>
          </a:p>
        </p:txBody>
      </p:sp>
      <p:sp>
        <p:nvSpPr>
          <p:cNvPr id="154" name="Rectangle 153">
            <a:extLst>
              <a:ext uri="{FF2B5EF4-FFF2-40B4-BE49-F238E27FC236}">
                <a16:creationId xmlns:a16="http://schemas.microsoft.com/office/drawing/2014/main" id="{5AB26A6B-D3FC-A241-9CF0-CA3DD9E60A9A}"/>
              </a:ext>
            </a:extLst>
          </p:cNvPr>
          <p:cNvSpPr/>
          <p:nvPr/>
        </p:nvSpPr>
        <p:spPr>
          <a:xfrm>
            <a:off x="11074988" y="2116731"/>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-48</a:t>
            </a:r>
          </a:p>
        </p:txBody>
      </p:sp>
      <p:graphicFrame>
        <p:nvGraphicFramePr>
          <p:cNvPr id="52" name="Content Placeholder 4">
            <a:extLst>
              <a:ext uri="{FF2B5EF4-FFF2-40B4-BE49-F238E27FC236}">
                <a16:creationId xmlns:a16="http://schemas.microsoft.com/office/drawing/2014/main" id="{D12E9385-CF78-9C4D-860D-381E1E1DF986}"/>
              </a:ext>
            </a:extLst>
          </p:cNvPr>
          <p:cNvGraphicFramePr>
            <a:graphicFrameLocks/>
          </p:cNvGraphicFramePr>
          <p:nvPr>
            <p:extLst>
              <p:ext uri="{D42A27DB-BD31-4B8C-83A1-F6EECF244321}">
                <p14:modId xmlns:p14="http://schemas.microsoft.com/office/powerpoint/2010/main" val="4190897201"/>
              </p:ext>
            </p:extLst>
          </p:nvPr>
        </p:nvGraphicFramePr>
        <p:xfrm>
          <a:off x="5810842" y="4907030"/>
          <a:ext cx="6768752" cy="622800"/>
        </p:xfrm>
        <a:graphic>
          <a:graphicData uri="http://schemas.openxmlformats.org/drawingml/2006/chart">
            <c:chart xmlns:c="http://schemas.openxmlformats.org/drawingml/2006/chart" xmlns:r="http://schemas.openxmlformats.org/officeDocument/2006/relationships" r:id="rId7"/>
          </a:graphicData>
        </a:graphic>
      </p:graphicFrame>
      <p:sp>
        <p:nvSpPr>
          <p:cNvPr id="53" name="Rectangle 52">
            <a:extLst>
              <a:ext uri="{FF2B5EF4-FFF2-40B4-BE49-F238E27FC236}">
                <a16:creationId xmlns:a16="http://schemas.microsoft.com/office/drawing/2014/main" id="{E3C98975-E267-8041-BF87-C91F44BBE765}"/>
              </a:ext>
            </a:extLst>
          </p:cNvPr>
          <p:cNvSpPr/>
          <p:nvPr/>
        </p:nvSpPr>
        <p:spPr>
          <a:xfrm>
            <a:off x="3684642" y="4883356"/>
            <a:ext cx="1991010" cy="646331"/>
          </a:xfrm>
          <a:prstGeom prst="rect">
            <a:avLst/>
          </a:prstGeom>
        </p:spPr>
        <p:txBody>
          <a:bodyPr wrap="square">
            <a:spAutoFit/>
          </a:bodyPr>
          <a:lstStyle/>
          <a:p>
            <a:pPr lvl="0"/>
            <a:r>
              <a:rPr lang="en-GB" sz="1200" dirty="0">
                <a:solidFill>
                  <a:srgbClr val="092C50"/>
                </a:solidFill>
                <a:latin typeface="KingsBureauGrot FiveOne" panose="02000506040000020004" pitchFamily="2" charset="0"/>
                <a:cs typeface="Arial" panose="020B0604020202020204" pitchFamily="34" charset="0"/>
              </a:rPr>
              <a:t>Car ownership in London/Paris will become increasingly uncommon</a:t>
            </a:r>
          </a:p>
        </p:txBody>
      </p:sp>
      <p:sp>
        <p:nvSpPr>
          <p:cNvPr id="78" name="Rectangle 77">
            <a:extLst>
              <a:ext uri="{FF2B5EF4-FFF2-40B4-BE49-F238E27FC236}">
                <a16:creationId xmlns:a16="http://schemas.microsoft.com/office/drawing/2014/main" id="{520E5C0A-1870-994B-B243-8B0FA1E2B390}"/>
              </a:ext>
            </a:extLst>
          </p:cNvPr>
          <p:cNvSpPr/>
          <p:nvPr/>
        </p:nvSpPr>
        <p:spPr>
          <a:xfrm>
            <a:off x="6081849" y="4916069"/>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9" name="Rectangle 78">
            <a:extLst>
              <a:ext uri="{FF2B5EF4-FFF2-40B4-BE49-F238E27FC236}">
                <a16:creationId xmlns:a16="http://schemas.microsoft.com/office/drawing/2014/main" id="{A22128BD-5BBE-D14F-8812-6CC6A4C43FC3}"/>
              </a:ext>
            </a:extLst>
          </p:cNvPr>
          <p:cNvSpPr/>
          <p:nvPr/>
        </p:nvSpPr>
        <p:spPr>
          <a:xfrm>
            <a:off x="5584405" y="5214648"/>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155" name="Rectangle 154">
            <a:extLst>
              <a:ext uri="{FF2B5EF4-FFF2-40B4-BE49-F238E27FC236}">
                <a16:creationId xmlns:a16="http://schemas.microsoft.com/office/drawing/2014/main" id="{EE035725-4472-534A-ABE2-36EB34B8471D}"/>
              </a:ext>
            </a:extLst>
          </p:cNvPr>
          <p:cNvSpPr/>
          <p:nvPr/>
        </p:nvSpPr>
        <p:spPr>
          <a:xfrm>
            <a:off x="11074988" y="4906758"/>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a:t>
            </a:r>
          </a:p>
        </p:txBody>
      </p:sp>
      <p:sp>
        <p:nvSpPr>
          <p:cNvPr id="156" name="Rectangle 155">
            <a:extLst>
              <a:ext uri="{FF2B5EF4-FFF2-40B4-BE49-F238E27FC236}">
                <a16:creationId xmlns:a16="http://schemas.microsoft.com/office/drawing/2014/main" id="{AACC1F56-87BD-BF4F-8AFB-4B22AACF5452}"/>
              </a:ext>
            </a:extLst>
          </p:cNvPr>
          <p:cNvSpPr/>
          <p:nvPr/>
        </p:nvSpPr>
        <p:spPr>
          <a:xfrm>
            <a:off x="11074988" y="5185890"/>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33</a:t>
            </a:r>
          </a:p>
        </p:txBody>
      </p:sp>
      <p:graphicFrame>
        <p:nvGraphicFramePr>
          <p:cNvPr id="39" name="Content Placeholder 4">
            <a:extLst>
              <a:ext uri="{FF2B5EF4-FFF2-40B4-BE49-F238E27FC236}">
                <a16:creationId xmlns:a16="http://schemas.microsoft.com/office/drawing/2014/main" id="{F39A5DFE-4636-404F-91B7-26FBAAFB0EA5}"/>
              </a:ext>
            </a:extLst>
          </p:cNvPr>
          <p:cNvGraphicFramePr>
            <a:graphicFrameLocks/>
          </p:cNvGraphicFramePr>
          <p:nvPr>
            <p:extLst>
              <p:ext uri="{D42A27DB-BD31-4B8C-83A1-F6EECF244321}">
                <p14:modId xmlns:p14="http://schemas.microsoft.com/office/powerpoint/2010/main" val="1894072112"/>
              </p:ext>
            </p:extLst>
          </p:nvPr>
        </p:nvGraphicFramePr>
        <p:xfrm>
          <a:off x="5810842" y="2600479"/>
          <a:ext cx="6768752" cy="622800"/>
        </p:xfrm>
        <a:graphic>
          <a:graphicData uri="http://schemas.openxmlformats.org/drawingml/2006/chart">
            <c:chart xmlns:c="http://schemas.openxmlformats.org/drawingml/2006/chart" xmlns:r="http://schemas.openxmlformats.org/officeDocument/2006/relationships" r:id="rId8"/>
          </a:graphicData>
        </a:graphic>
      </p:graphicFrame>
      <p:sp>
        <p:nvSpPr>
          <p:cNvPr id="41" name="Rectangle 40">
            <a:extLst>
              <a:ext uri="{FF2B5EF4-FFF2-40B4-BE49-F238E27FC236}">
                <a16:creationId xmlns:a16="http://schemas.microsoft.com/office/drawing/2014/main" id="{DBD8DE29-1ED0-D247-9C3D-86584EDA02D4}"/>
              </a:ext>
            </a:extLst>
          </p:cNvPr>
          <p:cNvSpPr/>
          <p:nvPr/>
        </p:nvSpPr>
        <p:spPr>
          <a:xfrm>
            <a:off x="3684642" y="2672016"/>
            <a:ext cx="1842421" cy="461665"/>
          </a:xfrm>
          <a:prstGeom prst="rect">
            <a:avLst/>
          </a:prstGeom>
        </p:spPr>
        <p:txBody>
          <a:bodyPr wrap="square">
            <a:spAutoFit/>
          </a:bodyPr>
          <a:lstStyle/>
          <a:p>
            <a:pPr lvl="0"/>
            <a:r>
              <a:rPr lang="en-GB" sz="1200" dirty="0">
                <a:solidFill>
                  <a:srgbClr val="092C50"/>
                </a:solidFill>
                <a:latin typeface="KingsBureauGrot FiveOne" panose="02000506040000020004" pitchFamily="2" charset="0"/>
                <a:cs typeface="Arial" panose="020B0604020202020204" pitchFamily="34" charset="0"/>
              </a:rPr>
              <a:t>Air quality in London/</a:t>
            </a:r>
            <a:br>
              <a:rPr lang="en-GB" sz="1200" dirty="0">
                <a:solidFill>
                  <a:srgbClr val="092C50"/>
                </a:solidFill>
                <a:latin typeface="KingsBureauGrot FiveOne" panose="02000506040000020004" pitchFamily="2" charset="0"/>
                <a:cs typeface="Arial" panose="020B0604020202020204" pitchFamily="34" charset="0"/>
              </a:rPr>
            </a:br>
            <a:r>
              <a:rPr lang="en-GB" sz="1200" dirty="0">
                <a:solidFill>
                  <a:srgbClr val="092C50"/>
                </a:solidFill>
                <a:latin typeface="KingsBureauGrot FiveOne" panose="02000506040000020004" pitchFamily="2" charset="0"/>
                <a:cs typeface="Arial" panose="020B0604020202020204" pitchFamily="34" charset="0"/>
              </a:rPr>
              <a:t>Paris will improve</a:t>
            </a:r>
          </a:p>
        </p:txBody>
      </p:sp>
      <p:sp>
        <p:nvSpPr>
          <p:cNvPr id="80" name="Rectangle 79">
            <a:extLst>
              <a:ext uri="{FF2B5EF4-FFF2-40B4-BE49-F238E27FC236}">
                <a16:creationId xmlns:a16="http://schemas.microsoft.com/office/drawing/2014/main" id="{959AA1E2-02CD-944B-851D-CD7A7E8653EC}"/>
              </a:ext>
            </a:extLst>
          </p:cNvPr>
          <p:cNvSpPr/>
          <p:nvPr/>
        </p:nvSpPr>
        <p:spPr>
          <a:xfrm>
            <a:off x="6081849" y="2600187"/>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81" name="Rectangle 80">
            <a:extLst>
              <a:ext uri="{FF2B5EF4-FFF2-40B4-BE49-F238E27FC236}">
                <a16:creationId xmlns:a16="http://schemas.microsoft.com/office/drawing/2014/main" id="{5CE21A6C-6D62-5F46-95B1-3E67B882D84F}"/>
              </a:ext>
            </a:extLst>
          </p:cNvPr>
          <p:cNvSpPr/>
          <p:nvPr/>
        </p:nvSpPr>
        <p:spPr>
          <a:xfrm>
            <a:off x="5584405" y="2898766"/>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157" name="Rectangle 156">
            <a:extLst>
              <a:ext uri="{FF2B5EF4-FFF2-40B4-BE49-F238E27FC236}">
                <a16:creationId xmlns:a16="http://schemas.microsoft.com/office/drawing/2014/main" id="{5068DFBC-FBE4-7E4C-A8E2-D2FA5624AD02}"/>
              </a:ext>
            </a:extLst>
          </p:cNvPr>
          <p:cNvSpPr/>
          <p:nvPr/>
        </p:nvSpPr>
        <p:spPr>
          <a:xfrm>
            <a:off x="11074988" y="2602172"/>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-11</a:t>
            </a:r>
          </a:p>
        </p:txBody>
      </p:sp>
      <p:sp>
        <p:nvSpPr>
          <p:cNvPr id="158" name="Rectangle 157">
            <a:extLst>
              <a:ext uri="{FF2B5EF4-FFF2-40B4-BE49-F238E27FC236}">
                <a16:creationId xmlns:a16="http://schemas.microsoft.com/office/drawing/2014/main" id="{221179A8-ADC3-2140-B127-981212135C0C}"/>
              </a:ext>
            </a:extLst>
          </p:cNvPr>
          <p:cNvSpPr/>
          <p:nvPr/>
        </p:nvSpPr>
        <p:spPr>
          <a:xfrm>
            <a:off x="11074988" y="2881304"/>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-26</a:t>
            </a:r>
          </a:p>
        </p:txBody>
      </p:sp>
      <p:sp>
        <p:nvSpPr>
          <p:cNvPr id="163" name="Rectangle 162">
            <a:extLst>
              <a:ext uri="{FF2B5EF4-FFF2-40B4-BE49-F238E27FC236}">
                <a16:creationId xmlns:a16="http://schemas.microsoft.com/office/drawing/2014/main" id="{005E6487-6257-AF41-AF32-5D104C2D2932}"/>
              </a:ext>
            </a:extLst>
          </p:cNvPr>
          <p:cNvSpPr/>
          <p:nvPr/>
        </p:nvSpPr>
        <p:spPr>
          <a:xfrm>
            <a:off x="11084613" y="1485007"/>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Net</a:t>
            </a:r>
          </a:p>
        </p:txBody>
      </p:sp>
      <p:cxnSp>
        <p:nvCxnSpPr>
          <p:cNvPr id="65" name="Straight Connector 64">
            <a:extLst>
              <a:ext uri="{FF2B5EF4-FFF2-40B4-BE49-F238E27FC236}">
                <a16:creationId xmlns:a16="http://schemas.microsoft.com/office/drawing/2014/main" id="{93EEACCA-1E15-D54C-9C9A-BB8681B844ED}"/>
              </a:ext>
            </a:extLst>
          </p:cNvPr>
          <p:cNvCxnSpPr>
            <a:cxnSpLocks/>
          </p:cNvCxnSpPr>
          <p:nvPr/>
        </p:nvCxnSpPr>
        <p:spPr>
          <a:xfrm>
            <a:off x="3684642" y="2507262"/>
            <a:ext cx="824136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F436F129-5016-754D-90BB-707033D81ADE}"/>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cxnSp>
        <p:nvCxnSpPr>
          <p:cNvPr id="56" name="Straight Connector 55">
            <a:extLst>
              <a:ext uri="{FF2B5EF4-FFF2-40B4-BE49-F238E27FC236}">
                <a16:creationId xmlns:a16="http://schemas.microsoft.com/office/drawing/2014/main" id="{A09ED62B-1299-B742-9564-770CC428CDF6}"/>
              </a:ext>
            </a:extLst>
          </p:cNvPr>
          <p:cNvCxnSpPr>
            <a:cxnSpLocks/>
          </p:cNvCxnSpPr>
          <p:nvPr/>
        </p:nvCxnSpPr>
        <p:spPr>
          <a:xfrm>
            <a:off x="3684642" y="3281703"/>
            <a:ext cx="824136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B7DE9C-D276-1A47-B47C-0A0A9F1C40D7}"/>
              </a:ext>
            </a:extLst>
          </p:cNvPr>
          <p:cNvCxnSpPr>
            <a:cxnSpLocks/>
          </p:cNvCxnSpPr>
          <p:nvPr/>
        </p:nvCxnSpPr>
        <p:spPr>
          <a:xfrm>
            <a:off x="3684642" y="4065474"/>
            <a:ext cx="824136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C43FF4-155A-4849-AD4B-9ECD7D284829}"/>
              </a:ext>
            </a:extLst>
          </p:cNvPr>
          <p:cNvCxnSpPr>
            <a:cxnSpLocks/>
          </p:cNvCxnSpPr>
          <p:nvPr/>
        </p:nvCxnSpPr>
        <p:spPr>
          <a:xfrm>
            <a:off x="3684642" y="4811923"/>
            <a:ext cx="824136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627608-4704-2D48-A560-45EC2355AC9B}"/>
              </a:ext>
            </a:extLst>
          </p:cNvPr>
          <p:cNvCxnSpPr>
            <a:cxnSpLocks/>
          </p:cNvCxnSpPr>
          <p:nvPr/>
        </p:nvCxnSpPr>
        <p:spPr>
          <a:xfrm>
            <a:off x="3684642" y="5586364"/>
            <a:ext cx="824136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005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There has been an increase in people’s optimism that their standard of living will improve in the next five years. The biggest change can be seen in Greater Paris, where 37% now say living standards will get better, compared with 30% who thought this in 2019.</a:t>
            </a:r>
          </a:p>
        </p:txBody>
      </p:sp>
      <p:graphicFrame>
        <p:nvGraphicFramePr>
          <p:cNvPr id="38" name="Chart 37">
            <a:extLst>
              <a:ext uri="{FF2B5EF4-FFF2-40B4-BE49-F238E27FC236}">
                <a16:creationId xmlns:a16="http://schemas.microsoft.com/office/drawing/2014/main" id="{EF8DB435-C383-994F-B47D-3815037B599A}"/>
              </a:ext>
            </a:extLst>
          </p:cNvPr>
          <p:cNvGraphicFramePr>
            <a:graphicFrameLocks/>
          </p:cNvGraphicFramePr>
          <p:nvPr/>
        </p:nvGraphicFramePr>
        <p:xfrm>
          <a:off x="7949983" y="3070156"/>
          <a:ext cx="2016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29" name="Group 28">
            <a:extLst>
              <a:ext uri="{FF2B5EF4-FFF2-40B4-BE49-F238E27FC236}">
                <a16:creationId xmlns:a16="http://schemas.microsoft.com/office/drawing/2014/main" id="{40986481-A332-9943-9599-1B330E9CC257}"/>
              </a:ext>
            </a:extLst>
          </p:cNvPr>
          <p:cNvGrpSpPr/>
          <p:nvPr/>
        </p:nvGrpSpPr>
        <p:grpSpPr>
          <a:xfrm>
            <a:off x="3599337" y="542274"/>
            <a:ext cx="8362679" cy="603663"/>
            <a:chOff x="7207351" y="638654"/>
            <a:chExt cx="4533858" cy="85371"/>
          </a:xfrm>
        </p:grpSpPr>
        <p:cxnSp>
          <p:nvCxnSpPr>
            <p:cNvPr id="30" name="Straight Connector 29">
              <a:extLst>
                <a:ext uri="{FF2B5EF4-FFF2-40B4-BE49-F238E27FC236}">
                  <a16:creationId xmlns:a16="http://schemas.microsoft.com/office/drawing/2014/main" id="{CA9742E0-757E-8F43-82AD-86A00DFD9115}"/>
                </a:ext>
              </a:extLst>
            </p:cNvPr>
            <p:cNvCxnSpPr>
              <a:cxnSpLocks/>
            </p:cNvCxnSpPr>
            <p:nvPr/>
          </p:nvCxnSpPr>
          <p:spPr>
            <a:xfrm>
              <a:off x="7256835" y="724025"/>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43D3D73-A0FB-304B-AD14-FF9A68F604E8}"/>
                </a:ext>
              </a:extLst>
            </p:cNvPr>
            <p:cNvSpPr txBox="1">
              <a:spLocks noChangeAspect="1"/>
            </p:cNvSpPr>
            <p:nvPr/>
          </p:nvSpPr>
          <p:spPr>
            <a:xfrm>
              <a:off x="7207351" y="638654"/>
              <a:ext cx="4501033" cy="82700"/>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Do you expect that your standard of living will improve, get worse, or stay the same, over the next five years?</a:t>
              </a:r>
            </a:p>
          </p:txBody>
        </p:sp>
      </p:grpSp>
      <p:grpSp>
        <p:nvGrpSpPr>
          <p:cNvPr id="46" name="Group 45">
            <a:extLst>
              <a:ext uri="{FF2B5EF4-FFF2-40B4-BE49-F238E27FC236}">
                <a16:creationId xmlns:a16="http://schemas.microsoft.com/office/drawing/2014/main" id="{DEDB6C21-A4A3-104B-B2A9-8329989F5604}"/>
              </a:ext>
            </a:extLst>
          </p:cNvPr>
          <p:cNvGrpSpPr/>
          <p:nvPr/>
        </p:nvGrpSpPr>
        <p:grpSpPr>
          <a:xfrm>
            <a:off x="5304193" y="1414026"/>
            <a:ext cx="6526850" cy="430891"/>
            <a:chOff x="3691001" y="1698780"/>
            <a:chExt cx="5249855" cy="152067"/>
          </a:xfrm>
        </p:grpSpPr>
        <p:sp>
          <p:nvSpPr>
            <p:cNvPr id="47" name="TextBox 46">
              <a:extLst>
                <a:ext uri="{FF2B5EF4-FFF2-40B4-BE49-F238E27FC236}">
                  <a16:creationId xmlns:a16="http://schemas.microsoft.com/office/drawing/2014/main" id="{17D8A66F-3854-A144-AB2C-C2A6E3B888F6}"/>
                </a:ext>
              </a:extLst>
            </p:cNvPr>
            <p:cNvSpPr txBox="1"/>
            <p:nvPr/>
          </p:nvSpPr>
          <p:spPr>
            <a:xfrm>
              <a:off x="3691001" y="1698780"/>
              <a:ext cx="938152" cy="152066"/>
            </a:xfrm>
            <a:prstGeom prst="rect">
              <a:avLst/>
            </a:prstGeom>
            <a:noFill/>
          </p:spPr>
          <p:txBody>
            <a:bodyPr wrap="square" lIns="0" tIns="0" rIns="0" bIns="0" rtlCol="0" anchor="b">
              <a:spAutoFit/>
            </a:bodyPr>
            <a:lstStyle/>
            <a:p>
              <a:pPr lvl="0" algn="ctr">
                <a:buClr>
                  <a:srgbClr val="2F469C"/>
                </a:buClr>
                <a:defRPr/>
              </a:pPr>
              <a:r>
                <a:rPr lang="en-GB" sz="1400" dirty="0">
                  <a:solidFill>
                    <a:srgbClr val="34A989"/>
                  </a:solidFill>
                  <a:latin typeface="KingsBureauGrot FiveOne" panose="02000506040000020004" pitchFamily="2" charset="0"/>
                </a:rPr>
                <a:t>Improve a </a:t>
              </a:r>
              <a:br>
                <a:rPr lang="en-GB" sz="1400" dirty="0">
                  <a:solidFill>
                    <a:srgbClr val="34A989"/>
                  </a:solidFill>
                  <a:latin typeface="KingsBureauGrot FiveOne" panose="02000506040000020004" pitchFamily="2" charset="0"/>
                </a:rPr>
              </a:br>
              <a:r>
                <a:rPr lang="en-GB" sz="1400" dirty="0">
                  <a:solidFill>
                    <a:srgbClr val="34A989"/>
                  </a:solidFill>
                  <a:latin typeface="KingsBureauGrot FiveOne" panose="02000506040000020004" pitchFamily="2" charset="0"/>
                </a:rPr>
                <a:t>great deal</a:t>
              </a:r>
              <a:endPar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endParaRPr>
            </a:p>
          </p:txBody>
        </p:sp>
        <p:sp>
          <p:nvSpPr>
            <p:cNvPr id="48" name="TextBox 47">
              <a:extLst>
                <a:ext uri="{FF2B5EF4-FFF2-40B4-BE49-F238E27FC236}">
                  <a16:creationId xmlns:a16="http://schemas.microsoft.com/office/drawing/2014/main" id="{16E386F8-7702-FA46-BD95-31E42BBE32D4}"/>
                </a:ext>
              </a:extLst>
            </p:cNvPr>
            <p:cNvSpPr txBox="1"/>
            <p:nvPr/>
          </p:nvSpPr>
          <p:spPr>
            <a:xfrm>
              <a:off x="8181057" y="1698781"/>
              <a:ext cx="759799"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Get a lot worse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9" name="TextBox 48">
              <a:extLst>
                <a:ext uri="{FF2B5EF4-FFF2-40B4-BE49-F238E27FC236}">
                  <a16:creationId xmlns:a16="http://schemas.microsoft.com/office/drawing/2014/main" id="{A943BC4B-062B-314B-9929-1D6F31CA4F38}"/>
                </a:ext>
              </a:extLst>
            </p:cNvPr>
            <p:cNvSpPr txBox="1"/>
            <p:nvPr/>
          </p:nvSpPr>
          <p:spPr>
            <a:xfrm>
              <a:off x="5014557" y="1698781"/>
              <a:ext cx="607430"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Improve somewhat</a:t>
              </a:r>
            </a:p>
          </p:txBody>
        </p:sp>
        <p:sp>
          <p:nvSpPr>
            <p:cNvPr id="50" name="TextBox 49">
              <a:extLst>
                <a:ext uri="{FF2B5EF4-FFF2-40B4-BE49-F238E27FC236}">
                  <a16:creationId xmlns:a16="http://schemas.microsoft.com/office/drawing/2014/main" id="{A1B4FEC3-87F4-8247-8C20-0CAA9B3D7009}"/>
                </a:ext>
              </a:extLst>
            </p:cNvPr>
            <p:cNvSpPr txBox="1"/>
            <p:nvPr/>
          </p:nvSpPr>
          <p:spPr>
            <a:xfrm>
              <a:off x="6923237" y="1698781"/>
              <a:ext cx="872415"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Get somewhat worse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51" name="TextBox 50">
              <a:extLst>
                <a:ext uri="{FF2B5EF4-FFF2-40B4-BE49-F238E27FC236}">
                  <a16:creationId xmlns:a16="http://schemas.microsoft.com/office/drawing/2014/main" id="{41D3495A-33CC-874A-BBDC-E5E5BD76C847}"/>
                </a:ext>
              </a:extLst>
            </p:cNvPr>
            <p:cNvSpPr txBox="1"/>
            <p:nvPr/>
          </p:nvSpPr>
          <p:spPr>
            <a:xfrm>
              <a:off x="6007391" y="1698781"/>
              <a:ext cx="530442"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Stay the same</a:t>
              </a:r>
            </a:p>
          </p:txBody>
        </p:sp>
      </p:grpSp>
      <p:sp>
        <p:nvSpPr>
          <p:cNvPr id="22" name="Rectangle 21">
            <a:extLst>
              <a:ext uri="{FF2B5EF4-FFF2-40B4-BE49-F238E27FC236}">
                <a16:creationId xmlns:a16="http://schemas.microsoft.com/office/drawing/2014/main" id="{D8D637E0-B112-7042-983B-82EFE1C34167}"/>
              </a:ext>
            </a:extLst>
          </p:cNvPr>
          <p:cNvSpPr/>
          <p:nvPr/>
        </p:nvSpPr>
        <p:spPr>
          <a:xfrm>
            <a:off x="3764591" y="2660422"/>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3" name="Rectangle 22">
            <a:extLst>
              <a:ext uri="{FF2B5EF4-FFF2-40B4-BE49-F238E27FC236}">
                <a16:creationId xmlns:a16="http://schemas.microsoft.com/office/drawing/2014/main" id="{43D004F3-B9E2-A24F-848B-4797783FE024}"/>
              </a:ext>
            </a:extLst>
          </p:cNvPr>
          <p:cNvSpPr/>
          <p:nvPr/>
        </p:nvSpPr>
        <p:spPr>
          <a:xfrm>
            <a:off x="3665206" y="4772321"/>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sp>
        <p:nvSpPr>
          <p:cNvPr id="25" name="Rectangle 24">
            <a:extLst>
              <a:ext uri="{FF2B5EF4-FFF2-40B4-BE49-F238E27FC236}">
                <a16:creationId xmlns:a16="http://schemas.microsoft.com/office/drawing/2014/main" id="{C9AB4E43-D42B-8B49-9D53-150AA408A423}"/>
              </a:ext>
            </a:extLst>
          </p:cNvPr>
          <p:cNvSpPr/>
          <p:nvPr/>
        </p:nvSpPr>
        <p:spPr>
          <a:xfrm>
            <a:off x="4800589" y="2257549"/>
            <a:ext cx="511679"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sp>
        <p:nvSpPr>
          <p:cNvPr id="27" name="Rectangle 26">
            <a:extLst>
              <a:ext uri="{FF2B5EF4-FFF2-40B4-BE49-F238E27FC236}">
                <a16:creationId xmlns:a16="http://schemas.microsoft.com/office/drawing/2014/main" id="{9DB33526-0F18-0D47-86D4-EBF2AA75F483}"/>
              </a:ext>
            </a:extLst>
          </p:cNvPr>
          <p:cNvSpPr/>
          <p:nvPr/>
        </p:nvSpPr>
        <p:spPr>
          <a:xfrm>
            <a:off x="4800589" y="3108889"/>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aphicFrame>
        <p:nvGraphicFramePr>
          <p:cNvPr id="28" name="Chart 27">
            <a:extLst>
              <a:ext uri="{FF2B5EF4-FFF2-40B4-BE49-F238E27FC236}">
                <a16:creationId xmlns:a16="http://schemas.microsoft.com/office/drawing/2014/main" id="{8F2C2EC2-84BD-B445-829B-B5C0DB829463}"/>
              </a:ext>
            </a:extLst>
          </p:cNvPr>
          <p:cNvGraphicFramePr/>
          <p:nvPr>
            <p:extLst>
              <p:ext uri="{D42A27DB-BD31-4B8C-83A1-F6EECF244321}">
                <p14:modId xmlns:p14="http://schemas.microsoft.com/office/powerpoint/2010/main" val="2909550830"/>
              </p:ext>
            </p:extLst>
          </p:nvPr>
        </p:nvGraphicFramePr>
        <p:xfrm>
          <a:off x="5304191" y="1817539"/>
          <a:ext cx="6609601" cy="1994400"/>
        </p:xfrm>
        <a:graphic>
          <a:graphicData uri="http://schemas.openxmlformats.org/drawingml/2006/chart">
            <c:chart xmlns:c="http://schemas.openxmlformats.org/drawingml/2006/chart" xmlns:r="http://schemas.openxmlformats.org/officeDocument/2006/relationships" r:id="rId4"/>
          </a:graphicData>
        </a:graphic>
      </p:graphicFrame>
      <p:grpSp>
        <p:nvGrpSpPr>
          <p:cNvPr id="32" name="Group 31">
            <a:extLst>
              <a:ext uri="{FF2B5EF4-FFF2-40B4-BE49-F238E27FC236}">
                <a16:creationId xmlns:a16="http://schemas.microsoft.com/office/drawing/2014/main" id="{54AB21C3-10C1-C14F-A77B-36FE4843F088}"/>
              </a:ext>
            </a:extLst>
          </p:cNvPr>
          <p:cNvGrpSpPr/>
          <p:nvPr/>
        </p:nvGrpSpPr>
        <p:grpSpPr>
          <a:xfrm>
            <a:off x="4800589" y="4098287"/>
            <a:ext cx="7113203" cy="1994400"/>
            <a:chOff x="4800589" y="4624552"/>
            <a:chExt cx="7113203" cy="1994400"/>
          </a:xfrm>
        </p:grpSpPr>
        <p:sp>
          <p:nvSpPr>
            <p:cNvPr id="33" name="Rectangle 32">
              <a:extLst>
                <a:ext uri="{FF2B5EF4-FFF2-40B4-BE49-F238E27FC236}">
                  <a16:creationId xmlns:a16="http://schemas.microsoft.com/office/drawing/2014/main" id="{01F302EA-47C4-144C-8CDA-1167832BF714}"/>
                </a:ext>
              </a:extLst>
            </p:cNvPr>
            <p:cNvSpPr/>
            <p:nvPr/>
          </p:nvSpPr>
          <p:spPr>
            <a:xfrm>
              <a:off x="4800589" y="5064562"/>
              <a:ext cx="511679"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sp>
          <p:nvSpPr>
            <p:cNvPr id="34" name="Rectangle 33">
              <a:extLst>
                <a:ext uri="{FF2B5EF4-FFF2-40B4-BE49-F238E27FC236}">
                  <a16:creationId xmlns:a16="http://schemas.microsoft.com/office/drawing/2014/main" id="{3B4EDF4B-4715-9149-B545-5D85AD8CB6B0}"/>
                </a:ext>
              </a:extLst>
            </p:cNvPr>
            <p:cNvSpPr/>
            <p:nvPr/>
          </p:nvSpPr>
          <p:spPr>
            <a:xfrm>
              <a:off x="4800589" y="5915902"/>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aphicFrame>
          <p:nvGraphicFramePr>
            <p:cNvPr id="35" name="Chart 34">
              <a:extLst>
                <a:ext uri="{FF2B5EF4-FFF2-40B4-BE49-F238E27FC236}">
                  <a16:creationId xmlns:a16="http://schemas.microsoft.com/office/drawing/2014/main" id="{EAD9407F-3199-FB4F-A498-EBD136E3B2AE}"/>
                </a:ext>
              </a:extLst>
            </p:cNvPr>
            <p:cNvGraphicFramePr/>
            <p:nvPr>
              <p:extLst>
                <p:ext uri="{D42A27DB-BD31-4B8C-83A1-F6EECF244321}">
                  <p14:modId xmlns:p14="http://schemas.microsoft.com/office/powerpoint/2010/main" val="4238411035"/>
                </p:ext>
              </p:extLst>
            </p:nvPr>
          </p:nvGraphicFramePr>
          <p:xfrm>
            <a:off x="5304191" y="4624552"/>
            <a:ext cx="6609601" cy="1994400"/>
          </p:xfrm>
          <a:graphic>
            <a:graphicData uri="http://schemas.openxmlformats.org/drawingml/2006/chart">
              <c:chart xmlns:c="http://schemas.openxmlformats.org/drawingml/2006/chart" xmlns:r="http://schemas.openxmlformats.org/officeDocument/2006/relationships" r:id="rId5"/>
            </a:graphicData>
          </a:graphic>
        </p:graphicFrame>
      </p:grpSp>
      <p:cxnSp>
        <p:nvCxnSpPr>
          <p:cNvPr id="36" name="Straight Connector 35">
            <a:extLst>
              <a:ext uri="{FF2B5EF4-FFF2-40B4-BE49-F238E27FC236}">
                <a16:creationId xmlns:a16="http://schemas.microsoft.com/office/drawing/2014/main" id="{2F7E28E0-A3EC-094F-A726-060560539990}"/>
              </a:ext>
            </a:extLst>
          </p:cNvPr>
          <p:cNvCxnSpPr>
            <a:cxnSpLocks/>
          </p:cNvCxnSpPr>
          <p:nvPr/>
        </p:nvCxnSpPr>
        <p:spPr>
          <a:xfrm>
            <a:off x="3700338" y="3961497"/>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AAC1840-E026-AF49-8ED7-B17DE701B759}"/>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830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In both cities, younger age groups are more optimistic than older age groups that their living standards will improve</a:t>
            </a:r>
            <a:r>
              <a:rPr lang="en-GB"/>
              <a:t>. </a:t>
            </a:r>
          </a:p>
          <a:p>
            <a:pPr lvl="0"/>
            <a:r>
              <a:rPr lang="en-GB"/>
              <a:t>There </a:t>
            </a:r>
            <a:r>
              <a:rPr lang="en-GB" dirty="0"/>
              <a:t>is also an education gap, with graduates in both capitals more likely than non-graduates to think things will get better for them.</a:t>
            </a:r>
          </a:p>
        </p:txBody>
      </p:sp>
      <p:graphicFrame>
        <p:nvGraphicFramePr>
          <p:cNvPr id="38" name="Chart 37">
            <a:extLst>
              <a:ext uri="{FF2B5EF4-FFF2-40B4-BE49-F238E27FC236}">
                <a16:creationId xmlns:a16="http://schemas.microsoft.com/office/drawing/2014/main" id="{EF8DB435-C383-994F-B47D-3815037B599A}"/>
              </a:ext>
            </a:extLst>
          </p:cNvPr>
          <p:cNvGraphicFramePr>
            <a:graphicFrameLocks/>
          </p:cNvGraphicFramePr>
          <p:nvPr/>
        </p:nvGraphicFramePr>
        <p:xfrm>
          <a:off x="7949983" y="3070156"/>
          <a:ext cx="2016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29" name="Group 28">
            <a:extLst>
              <a:ext uri="{FF2B5EF4-FFF2-40B4-BE49-F238E27FC236}">
                <a16:creationId xmlns:a16="http://schemas.microsoft.com/office/drawing/2014/main" id="{40986481-A332-9943-9599-1B330E9CC257}"/>
              </a:ext>
            </a:extLst>
          </p:cNvPr>
          <p:cNvGrpSpPr/>
          <p:nvPr/>
        </p:nvGrpSpPr>
        <p:grpSpPr>
          <a:xfrm>
            <a:off x="3599337" y="542274"/>
            <a:ext cx="8362679" cy="603663"/>
            <a:chOff x="7207351" y="638654"/>
            <a:chExt cx="4533858" cy="85371"/>
          </a:xfrm>
        </p:grpSpPr>
        <p:cxnSp>
          <p:nvCxnSpPr>
            <p:cNvPr id="30" name="Straight Connector 29">
              <a:extLst>
                <a:ext uri="{FF2B5EF4-FFF2-40B4-BE49-F238E27FC236}">
                  <a16:creationId xmlns:a16="http://schemas.microsoft.com/office/drawing/2014/main" id="{CA9742E0-757E-8F43-82AD-86A00DFD9115}"/>
                </a:ext>
              </a:extLst>
            </p:cNvPr>
            <p:cNvCxnSpPr>
              <a:cxnSpLocks/>
            </p:cNvCxnSpPr>
            <p:nvPr/>
          </p:nvCxnSpPr>
          <p:spPr>
            <a:xfrm>
              <a:off x="7256835" y="724025"/>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43D3D73-A0FB-304B-AD14-FF9A68F604E8}"/>
                </a:ext>
              </a:extLst>
            </p:cNvPr>
            <p:cNvSpPr txBox="1">
              <a:spLocks noChangeAspect="1"/>
            </p:cNvSpPr>
            <p:nvPr/>
          </p:nvSpPr>
          <p:spPr>
            <a:xfrm>
              <a:off x="7207351" y="638654"/>
              <a:ext cx="4501033" cy="82700"/>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Do you expect that your standard of living will improve, get worse, or stay the same, over the next five years? </a:t>
              </a:r>
              <a:r>
                <a:rPr lang="en-GB" sz="1600" dirty="0">
                  <a:solidFill>
                    <a:schemeClr val="accent3"/>
                  </a:solidFill>
                  <a:latin typeface="Arial" panose="020B0604020202020204" pitchFamily="34" charset="0"/>
                  <a:cs typeface="Arial" panose="020B0604020202020204" pitchFamily="34" charset="0"/>
                </a:rPr>
                <a:t>% who say improve a great deal or somewhat</a:t>
              </a:r>
            </a:p>
          </p:txBody>
        </p:sp>
      </p:grpSp>
      <p:graphicFrame>
        <p:nvGraphicFramePr>
          <p:cNvPr id="24" name="Chart 23">
            <a:extLst>
              <a:ext uri="{FF2B5EF4-FFF2-40B4-BE49-F238E27FC236}">
                <a16:creationId xmlns:a16="http://schemas.microsoft.com/office/drawing/2014/main" id="{A986E46A-F85F-7540-BEC0-052844BA7B59}"/>
              </a:ext>
            </a:extLst>
          </p:cNvPr>
          <p:cNvGraphicFramePr/>
          <p:nvPr>
            <p:extLst>
              <p:ext uri="{D42A27DB-BD31-4B8C-83A1-F6EECF244321}">
                <p14:modId xmlns:p14="http://schemas.microsoft.com/office/powerpoint/2010/main" val="15908210"/>
              </p:ext>
            </p:extLst>
          </p:nvPr>
        </p:nvGraphicFramePr>
        <p:xfrm>
          <a:off x="3773470" y="1274325"/>
          <a:ext cx="8128000" cy="5243202"/>
        </p:xfrm>
        <a:graphic>
          <a:graphicData uri="http://schemas.openxmlformats.org/drawingml/2006/chart">
            <c:chart xmlns:c="http://schemas.openxmlformats.org/drawingml/2006/chart" xmlns:r="http://schemas.openxmlformats.org/officeDocument/2006/relationships" r:id="rId4"/>
          </a:graphicData>
        </a:graphic>
      </p:graphicFrame>
      <p:cxnSp>
        <p:nvCxnSpPr>
          <p:cNvPr id="26" name="Straight Connector 25">
            <a:extLst>
              <a:ext uri="{FF2B5EF4-FFF2-40B4-BE49-F238E27FC236}">
                <a16:creationId xmlns:a16="http://schemas.microsoft.com/office/drawing/2014/main" id="{32286038-646B-0D49-98DE-00FEB61A4848}"/>
              </a:ext>
            </a:extLst>
          </p:cNvPr>
          <p:cNvCxnSpPr>
            <a:cxnSpLocks/>
          </p:cNvCxnSpPr>
          <p:nvPr/>
        </p:nvCxnSpPr>
        <p:spPr>
          <a:xfrm>
            <a:off x="4575846" y="5132981"/>
            <a:ext cx="6358043"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0EA80D-3AD9-F34A-9AD7-F434B3880954}"/>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
        <p:nvSpPr>
          <p:cNvPr id="2" name="Rectangle 1">
            <a:extLst>
              <a:ext uri="{FF2B5EF4-FFF2-40B4-BE49-F238E27FC236}">
                <a16:creationId xmlns:a16="http://schemas.microsoft.com/office/drawing/2014/main" id="{67C6CBAA-133F-254B-B3B2-D2686EFCC1D2}"/>
              </a:ext>
            </a:extLst>
          </p:cNvPr>
          <p:cNvSpPr/>
          <p:nvPr/>
        </p:nvSpPr>
        <p:spPr>
          <a:xfrm>
            <a:off x="3690610" y="6412096"/>
            <a:ext cx="8271406" cy="1811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316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r>
              <a:rPr lang="en-GB" sz="1400" dirty="0"/>
              <a:t>The Covid-19 crisis is seen as the most important issue facing both cities, with Londoners (59%) considerably more concerned than Parisians (43%) about the pandemic.</a:t>
            </a:r>
          </a:p>
          <a:p>
            <a:r>
              <a:rPr lang="en-GB" sz="1400" dirty="0"/>
              <a:t>Londoners are also much more likely to see the cost of living in their city as an important issue (49% vs 27%) – although concern about this has fallen since 2019.</a:t>
            </a:r>
          </a:p>
          <a:p>
            <a:r>
              <a:rPr lang="en-GB" sz="1400" dirty="0"/>
              <a:t>Cleanliness of public spaces is the third biggest issue for Parisians, with 31% saying it’s a concern. By contrast, this doesn’t even feature in Londoners’ top 10.</a:t>
            </a:r>
          </a:p>
          <a:p>
            <a:r>
              <a:rPr lang="en-GB" sz="1400" dirty="0"/>
              <a:t>Concern about the economy and employment has risen in London over the past couple of years (36% vs 27%), and while 49% of London’s residents said the impact of Brexit on the city was a pressing issue for them in 2019, 32% now feel this way – a significant decline.</a:t>
            </a:r>
          </a:p>
        </p:txBody>
      </p:sp>
      <p:sp>
        <p:nvSpPr>
          <p:cNvPr id="12" name="TextBox 11">
            <a:extLst>
              <a:ext uri="{FF2B5EF4-FFF2-40B4-BE49-F238E27FC236}">
                <a16:creationId xmlns:a16="http://schemas.microsoft.com/office/drawing/2014/main" id="{A7E39A3A-D3C7-A947-91DC-DB8A29EBBFF3}"/>
              </a:ext>
            </a:extLst>
          </p:cNvPr>
          <p:cNvSpPr txBox="1"/>
          <p:nvPr/>
        </p:nvSpPr>
        <p:spPr>
          <a:xfrm>
            <a:off x="3610224" y="1065019"/>
            <a:ext cx="4032000" cy="353943"/>
          </a:xfrm>
          <a:prstGeom prst="rect">
            <a:avLst/>
          </a:prstGeom>
          <a:noFill/>
        </p:spPr>
        <p:txBody>
          <a:bodyPr wrap="square" rtlCol="0" anchor="b">
            <a:spAutoFit/>
          </a:bodyPr>
          <a:lstStyle/>
          <a:p>
            <a:pPr algn="ctr">
              <a:lnSpc>
                <a:spcPct val="100000"/>
              </a:lnSpc>
            </a:pPr>
            <a:r>
              <a:rPr lang="en-GB" sz="1700" b="1" dirty="0">
                <a:solidFill>
                  <a:schemeClr val="accent1"/>
                </a:solidFill>
                <a:latin typeface="KingsBureauGrot ThreeSeven" panose="02000506040000020004" pitchFamily="2" charset="0"/>
                <a:cs typeface="Arial" panose="020B0604020202020204" pitchFamily="34" charset="0"/>
              </a:rPr>
              <a:t>London</a:t>
            </a:r>
          </a:p>
        </p:txBody>
      </p:sp>
      <p:sp>
        <p:nvSpPr>
          <p:cNvPr id="14" name="TextBox 13">
            <a:extLst>
              <a:ext uri="{FF2B5EF4-FFF2-40B4-BE49-F238E27FC236}">
                <a16:creationId xmlns:a16="http://schemas.microsoft.com/office/drawing/2014/main" id="{C3ED797B-6703-7542-B5AF-118DF0952F02}"/>
              </a:ext>
            </a:extLst>
          </p:cNvPr>
          <p:cNvSpPr txBox="1"/>
          <p:nvPr/>
        </p:nvSpPr>
        <p:spPr>
          <a:xfrm>
            <a:off x="8160000" y="1069814"/>
            <a:ext cx="4032000" cy="353943"/>
          </a:xfrm>
          <a:prstGeom prst="rect">
            <a:avLst/>
          </a:prstGeom>
          <a:noFill/>
        </p:spPr>
        <p:txBody>
          <a:bodyPr wrap="square" rtlCol="0" anchor="b">
            <a:spAutoFit/>
          </a:bodyPr>
          <a:lstStyle/>
          <a:p>
            <a:pPr algn="ctr">
              <a:lnSpc>
                <a:spcPct val="100000"/>
              </a:lnSpc>
            </a:pPr>
            <a:r>
              <a:rPr lang="en-GB" sz="1700" b="1">
                <a:solidFill>
                  <a:schemeClr val="accent1"/>
                </a:solidFill>
                <a:latin typeface="KingsBureauGrot ThreeSeven" panose="02000506040000020004" pitchFamily="2" charset="0"/>
                <a:cs typeface="Arial" panose="020B0604020202020204" pitchFamily="34" charset="0"/>
              </a:rPr>
              <a:t>Greater Paris</a:t>
            </a:r>
            <a:endParaRPr lang="en-GB" sz="1700" b="1" dirty="0">
              <a:solidFill>
                <a:schemeClr val="accent1"/>
              </a:solidFill>
              <a:latin typeface="KingsBureauGrot ThreeSeven" panose="02000506040000020004" pitchFamily="2" charset="0"/>
              <a:cs typeface="Arial" panose="020B0604020202020204" pitchFamily="34" charset="0"/>
            </a:endParaRPr>
          </a:p>
        </p:txBody>
      </p:sp>
      <p:graphicFrame>
        <p:nvGraphicFramePr>
          <p:cNvPr id="19" name="Chart 18">
            <a:extLst>
              <a:ext uri="{FF2B5EF4-FFF2-40B4-BE49-F238E27FC236}">
                <a16:creationId xmlns:a16="http://schemas.microsoft.com/office/drawing/2014/main" id="{B630248E-3F24-6944-A06E-ED4453EEAA25}"/>
              </a:ext>
            </a:extLst>
          </p:cNvPr>
          <p:cNvGraphicFramePr>
            <a:graphicFrameLocks/>
          </p:cNvGraphicFramePr>
          <p:nvPr>
            <p:extLst>
              <p:ext uri="{D42A27DB-BD31-4B8C-83A1-F6EECF244321}">
                <p14:modId xmlns:p14="http://schemas.microsoft.com/office/powerpoint/2010/main" val="2782102670"/>
              </p:ext>
            </p:extLst>
          </p:nvPr>
        </p:nvGraphicFramePr>
        <p:xfrm>
          <a:off x="3612090" y="1367958"/>
          <a:ext cx="4032000" cy="51156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2C21FCB4-BE5B-D942-8E4B-1DCFE2BFDECD}"/>
              </a:ext>
            </a:extLst>
          </p:cNvPr>
          <p:cNvGraphicFramePr>
            <a:graphicFrameLocks/>
          </p:cNvGraphicFramePr>
          <p:nvPr>
            <p:extLst>
              <p:ext uri="{D42A27DB-BD31-4B8C-83A1-F6EECF244321}">
                <p14:modId xmlns:p14="http://schemas.microsoft.com/office/powerpoint/2010/main" val="3110383572"/>
              </p:ext>
            </p:extLst>
          </p:nvPr>
        </p:nvGraphicFramePr>
        <p:xfrm>
          <a:off x="8074048" y="1367958"/>
          <a:ext cx="4032000" cy="5115639"/>
        </p:xfrm>
        <a:graphic>
          <a:graphicData uri="http://schemas.openxmlformats.org/drawingml/2006/chart">
            <c:chart xmlns:c="http://schemas.openxmlformats.org/drawingml/2006/chart" xmlns:r="http://schemas.openxmlformats.org/officeDocument/2006/relationships" r:id="rId4"/>
          </a:graphicData>
        </a:graphic>
      </p:graphicFrame>
      <p:grpSp>
        <p:nvGrpSpPr>
          <p:cNvPr id="22" name="Group 21">
            <a:extLst>
              <a:ext uri="{FF2B5EF4-FFF2-40B4-BE49-F238E27FC236}">
                <a16:creationId xmlns:a16="http://schemas.microsoft.com/office/drawing/2014/main" id="{AB4D9387-7BB8-3B44-B338-563BD3DB0674}"/>
              </a:ext>
            </a:extLst>
          </p:cNvPr>
          <p:cNvGrpSpPr/>
          <p:nvPr/>
        </p:nvGrpSpPr>
        <p:grpSpPr>
          <a:xfrm>
            <a:off x="3610224" y="569440"/>
            <a:ext cx="8361521" cy="394352"/>
            <a:chOff x="7213253" y="656056"/>
            <a:chExt cx="4533230" cy="71261"/>
          </a:xfrm>
        </p:grpSpPr>
        <p:cxnSp>
          <p:nvCxnSpPr>
            <p:cNvPr id="23" name="Straight Connector 22">
              <a:extLst>
                <a:ext uri="{FF2B5EF4-FFF2-40B4-BE49-F238E27FC236}">
                  <a16:creationId xmlns:a16="http://schemas.microsoft.com/office/drawing/2014/main" id="{8C9564ED-2A0C-2548-9B9F-4A430FF9C9F5}"/>
                </a:ext>
              </a:extLst>
            </p:cNvPr>
            <p:cNvCxnSpPr>
              <a:cxnSpLocks/>
            </p:cNvCxnSpPr>
            <p:nvPr/>
          </p:nvCxnSpPr>
          <p:spPr>
            <a:xfrm>
              <a:off x="7262109" y="727317"/>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39D611-7B36-7C41-9C74-EC0A69AF51F8}"/>
                </a:ext>
              </a:extLst>
            </p:cNvPr>
            <p:cNvSpPr txBox="1">
              <a:spLocks noChangeAspect="1"/>
            </p:cNvSpPr>
            <p:nvPr/>
          </p:nvSpPr>
          <p:spPr>
            <a:xfrm>
              <a:off x="7213253" y="656056"/>
              <a:ext cx="4501033" cy="61178"/>
            </a:xfrm>
            <a:prstGeom prst="rect">
              <a:avLst/>
            </a:prstGeom>
            <a:noFill/>
          </p:spPr>
          <p:txBody>
            <a:bodyPr wrap="square" rtlCol="0" anchor="t" anchorCtr="0">
              <a:spAutoFit/>
            </a:bodyPr>
            <a:lstStyle/>
            <a:p>
              <a:pPr>
                <a:lnSpc>
                  <a:spcPct val="100000"/>
                </a:lnSpc>
              </a:pPr>
              <a:r>
                <a:rPr lang="en-GB" sz="1600" dirty="0">
                  <a:latin typeface="Arial" panose="020B0604020202020204" pitchFamily="34" charset="0"/>
                  <a:cs typeface="Arial" panose="020B0604020202020204" pitchFamily="34" charset="0"/>
                </a:rPr>
                <a:t>What would you say are the most/other important issues facing London/Paris today?</a:t>
              </a:r>
              <a:endParaRPr lang="en-GB" sz="1600" dirty="0">
                <a:solidFill>
                  <a:schemeClr val="accent3"/>
                </a:solidFill>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7D6AD58F-463A-DC4D-B694-5988DB2D3C44}"/>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E6F8B3-CB67-B144-8E13-A82B5C7F96C7}"/>
              </a:ext>
            </a:extLst>
          </p:cNvPr>
          <p:cNvSpPr/>
          <p:nvPr/>
        </p:nvSpPr>
        <p:spPr>
          <a:xfrm>
            <a:off x="6971323" y="1141963"/>
            <a:ext cx="2033546" cy="276999"/>
          </a:xfrm>
          <a:prstGeom prst="rect">
            <a:avLst/>
          </a:prstGeom>
        </p:spPr>
        <p:txBody>
          <a:bodyPr wrap="square">
            <a:spAutoFit/>
          </a:bodyPr>
          <a:lstStyle/>
          <a:p>
            <a:pPr algn="ctr"/>
            <a:r>
              <a:rPr lang="en-GB" sz="1200" dirty="0">
                <a:solidFill>
                  <a:schemeClr val="accent1"/>
                </a:solidFill>
                <a:latin typeface="KingsBureauGrot FiveOne" panose="02000506040000020004" pitchFamily="2" charset="0"/>
                <a:cs typeface="Arial" panose="020B0604020202020204" pitchFamily="34" charset="0"/>
              </a:rPr>
              <a:t>Top 10 issues shown</a:t>
            </a:r>
            <a:endParaRPr lang="en-GB" sz="1200" dirty="0">
              <a:latin typeface="KingsBureauGrot FiveOne" panose="02000506040000020004" pitchFamily="2" charset="0"/>
            </a:endParaRPr>
          </a:p>
        </p:txBody>
      </p:sp>
    </p:spTree>
    <p:extLst>
      <p:ext uri="{BB962C8B-B14F-4D97-AF65-F5344CB8AC3E}">
        <p14:creationId xmlns:p14="http://schemas.microsoft.com/office/powerpoint/2010/main" val="1263023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 tree, street, way&#10;&#10;Description automatically generated">
            <a:extLst>
              <a:ext uri="{FF2B5EF4-FFF2-40B4-BE49-F238E27FC236}">
                <a16:creationId xmlns:a16="http://schemas.microsoft.com/office/drawing/2014/main" id="{88ADB0BE-B863-514D-8D93-AE977D05CC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5300"/>
          <a:stretch/>
        </p:blipFill>
        <p:spPr>
          <a:xfrm>
            <a:off x="-1" y="100362"/>
            <a:ext cx="6095997" cy="9143008"/>
          </a:xfrm>
          <a:prstGeom prst="rect">
            <a:avLst/>
          </a:prstGeom>
        </p:spPr>
      </p:pic>
      <p:pic>
        <p:nvPicPr>
          <p:cNvPr id="3" name="Picture 2" descr="A picture containing text, building, outdoor, sign&#10;&#10;Description automatically generated">
            <a:extLst>
              <a:ext uri="{FF2B5EF4-FFF2-40B4-BE49-F238E27FC236}">
                <a16:creationId xmlns:a16="http://schemas.microsoft.com/office/drawing/2014/main" id="{25D5A01B-1AFD-844B-89D8-35A210EF8B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0362"/>
            <a:ext cx="6095998" cy="6757638"/>
          </a:xfrm>
          <a:prstGeom prst="rect">
            <a:avLst/>
          </a:prstGeom>
        </p:spPr>
      </p:pic>
      <p:sp>
        <p:nvSpPr>
          <p:cNvPr id="13" name="Rectangle 12">
            <a:extLst>
              <a:ext uri="{FF2B5EF4-FFF2-40B4-BE49-F238E27FC236}">
                <a16:creationId xmlns:a16="http://schemas.microsoft.com/office/drawing/2014/main" id="{80633D02-B8B8-8645-AF9F-CD3098631BDA}"/>
              </a:ext>
            </a:extLst>
          </p:cNvPr>
          <p:cNvSpPr/>
          <p:nvPr/>
        </p:nvSpPr>
        <p:spPr>
          <a:xfrm flipH="1">
            <a:off x="6095996" y="100363"/>
            <a:ext cx="45719" cy="6757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62565F-D18A-014A-9B2D-49FE6668534D}"/>
              </a:ext>
            </a:extLst>
          </p:cNvPr>
          <p:cNvSpPr/>
          <p:nvPr/>
        </p:nvSpPr>
        <p:spPr>
          <a:xfrm>
            <a:off x="0" y="100360"/>
            <a:ext cx="12192000" cy="6757638"/>
          </a:xfrm>
          <a:prstGeom prst="rect">
            <a:avLst/>
          </a:prstGeom>
          <a:solidFill>
            <a:srgbClr val="092C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a:extLst>
              <a:ext uri="{FF2B5EF4-FFF2-40B4-BE49-F238E27FC236}">
                <a16:creationId xmlns:a16="http://schemas.microsoft.com/office/drawing/2014/main" id="{CA01E0D4-B0C7-1F44-9293-25477ECCECF0}"/>
              </a:ext>
            </a:extLst>
          </p:cNvPr>
          <p:cNvSpPr txBox="1">
            <a:spLocks/>
          </p:cNvSpPr>
          <p:nvPr/>
        </p:nvSpPr>
        <p:spPr>
          <a:xfrm>
            <a:off x="2" y="4336063"/>
            <a:ext cx="4716377"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8. The future:</a:t>
            </a:r>
            <a:endParaRPr lang="en-US" sz="2800" dirty="0"/>
          </a:p>
        </p:txBody>
      </p:sp>
      <p:sp>
        <p:nvSpPr>
          <p:cNvPr id="9" name="Title 1">
            <a:extLst>
              <a:ext uri="{FF2B5EF4-FFF2-40B4-BE49-F238E27FC236}">
                <a16:creationId xmlns:a16="http://schemas.microsoft.com/office/drawing/2014/main" id="{8A45E7C8-E933-2B40-AEBD-0D34D4D0BBFA}"/>
              </a:ext>
            </a:extLst>
          </p:cNvPr>
          <p:cNvSpPr txBox="1">
            <a:spLocks/>
          </p:cNvSpPr>
          <p:nvPr/>
        </p:nvSpPr>
        <p:spPr>
          <a:xfrm>
            <a:off x="3" y="5414587"/>
            <a:ext cx="7969720"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br>
              <a:rPr lang="en-US" sz="6000" dirty="0"/>
            </a:br>
            <a:br>
              <a:rPr lang="en-US" sz="6000" dirty="0"/>
            </a:br>
            <a:r>
              <a:rPr lang="en-US" sz="6000" dirty="0"/>
              <a:t> environmental concerns</a:t>
            </a:r>
            <a:endParaRPr lang="en-US" sz="2800" dirty="0"/>
          </a:p>
        </p:txBody>
      </p:sp>
    </p:spTree>
    <p:extLst>
      <p:ext uri="{BB962C8B-B14F-4D97-AF65-F5344CB8AC3E}">
        <p14:creationId xmlns:p14="http://schemas.microsoft.com/office/powerpoint/2010/main" val="2142105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D56148-F8A4-FA42-A861-E6074F523A88}"/>
              </a:ext>
            </a:extLst>
          </p:cNvPr>
          <p:cNvSpPr/>
          <p:nvPr/>
        </p:nvSpPr>
        <p:spPr>
          <a:xfrm>
            <a:off x="0" y="1"/>
            <a:ext cx="12192000" cy="1432415"/>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C664989-F5C3-7340-B28A-D9C886542E00}"/>
              </a:ext>
            </a:extLst>
          </p:cNvPr>
          <p:cNvSpPr/>
          <p:nvPr/>
        </p:nvSpPr>
        <p:spPr>
          <a:xfrm>
            <a:off x="306429" y="116043"/>
            <a:ext cx="11554266" cy="1200329"/>
          </a:xfrm>
          <a:prstGeom prst="rect">
            <a:avLst/>
          </a:prstGeom>
          <a:solidFill>
            <a:schemeClr val="accent1">
              <a:lumMod val="90000"/>
              <a:lumOff val="10000"/>
            </a:schemeClr>
          </a:solidFill>
        </p:spPr>
        <p:txBody>
          <a:bodyPr wrap="square">
            <a:spAutoFit/>
          </a:bodyPr>
          <a:lstStyle/>
          <a:p>
            <a:r>
              <a:rPr lang="en-GB" sz="2400" b="1" dirty="0">
                <a:solidFill>
                  <a:srgbClr val="FFFFFF"/>
                </a:solidFill>
                <a:latin typeface="KingsBureauGrot ThreeSeven" panose="02000506040000020004" pitchFamily="2" charset="0"/>
              </a:rPr>
              <a:t>Large majorities in the two capitals say they’re concerned about climate change, air quality and the loss of green spaces, but Londoners </a:t>
            </a:r>
            <a:r>
              <a:rPr lang="en-GB" sz="2400" b="1">
                <a:solidFill>
                  <a:srgbClr val="FFFFFF"/>
                </a:solidFill>
                <a:latin typeface="KingsBureauGrot ThreeSeven" panose="02000506040000020004" pitchFamily="2" charset="0"/>
              </a:rPr>
              <a:t>and Parisians </a:t>
            </a:r>
            <a:r>
              <a:rPr lang="en-GB" sz="2400" b="1" dirty="0">
                <a:solidFill>
                  <a:srgbClr val="FFFFFF"/>
                </a:solidFill>
                <a:latin typeface="KingsBureauGrot ThreeSeven" panose="02000506040000020004" pitchFamily="2" charset="0"/>
              </a:rPr>
              <a:t>differ on some of the policy solutions to address climate issues, as well as those already available to them</a:t>
            </a:r>
          </a:p>
        </p:txBody>
      </p:sp>
      <p:sp>
        <p:nvSpPr>
          <p:cNvPr id="9" name="Title 1">
            <a:extLst>
              <a:ext uri="{FF2B5EF4-FFF2-40B4-BE49-F238E27FC236}">
                <a16:creationId xmlns:a16="http://schemas.microsoft.com/office/drawing/2014/main" id="{A5B39ACB-A31C-9244-9260-27A163BF37AB}"/>
              </a:ext>
            </a:extLst>
          </p:cNvPr>
          <p:cNvSpPr>
            <a:spLocks noGrp="1"/>
          </p:cNvSpPr>
          <p:nvPr>
            <p:ph type="title"/>
          </p:nvPr>
        </p:nvSpPr>
        <p:spPr>
          <a:xfrm>
            <a:off x="306428" y="1735944"/>
            <a:ext cx="7664400" cy="4267116"/>
          </a:xfrm>
        </p:spPr>
        <p:txBody>
          <a:bodyPr anchor="t"/>
          <a:lstStyle/>
          <a:p>
            <a:r>
              <a:rPr lang="en-GB" sz="2400" dirty="0"/>
              <a:t>Londoners are more keen on reallocating space away from vehicles to cyclists and walkers, as well as on the idea of days when only electric or hybrid vehicles are allowed into the city centre.</a:t>
            </a:r>
            <a:br>
              <a:rPr lang="en-GB" sz="2400" dirty="0"/>
            </a:br>
            <a:br>
              <a:rPr lang="en-GB" sz="2400" dirty="0"/>
            </a:br>
            <a:r>
              <a:rPr lang="en-GB" sz="2400" dirty="0"/>
              <a:t>And in Greater Paris, a lack of green spaces for leisure and exercise is seen as a bigger issue than it is in London, with more than a quarter of Parisians saying such spaces are not sufficiently available to them.</a:t>
            </a:r>
            <a:br>
              <a:rPr lang="en-GB" sz="2400" dirty="0"/>
            </a:br>
            <a:br>
              <a:rPr lang="en-GB" sz="2400" dirty="0"/>
            </a:br>
            <a:r>
              <a:rPr lang="en-GB" sz="2400" dirty="0"/>
              <a:t>This tallies with </a:t>
            </a:r>
            <a:r>
              <a:rPr lang="en-GB" sz="2400" dirty="0">
                <a:hlinkClick r:id="rId2">
                  <a:extLst>
                    <a:ext uri="{A12FA001-AC4F-418D-AE19-62706E023703}">
                      <ahyp:hlinkClr xmlns:ahyp="http://schemas.microsoft.com/office/drawing/2018/hyperlinkcolor" val="tx"/>
                    </a:ext>
                  </a:extLst>
                </a:hlinkClick>
              </a:rPr>
              <a:t>figures</a:t>
            </a:r>
            <a:r>
              <a:rPr lang="en-GB" sz="2400" dirty="0"/>
              <a:t> which suggest that 9.5% of Greater Paris is made up of parks or green space, compared with 33% of London.</a:t>
            </a:r>
            <a:br>
              <a:rPr lang="en-GB" sz="2400" dirty="0"/>
            </a:br>
            <a:endParaRPr lang="en-GB" sz="2400" dirty="0"/>
          </a:p>
        </p:txBody>
      </p:sp>
    </p:spTree>
    <p:extLst>
      <p:ext uri="{BB962C8B-B14F-4D97-AF65-F5344CB8AC3E}">
        <p14:creationId xmlns:p14="http://schemas.microsoft.com/office/powerpoint/2010/main" val="4118835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Big majorities in both cities say they are concerned about the loss of green spaces, poor air quality and climate change, with women in London slightly more likely than men to see these issues as cause for concern.</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4072FDD-1E65-3C4F-B8F4-6FC275C8EA17}"/>
              </a:ext>
            </a:extLst>
          </p:cNvPr>
          <p:cNvGrpSpPr/>
          <p:nvPr/>
        </p:nvGrpSpPr>
        <p:grpSpPr>
          <a:xfrm>
            <a:off x="3599337" y="535721"/>
            <a:ext cx="8352951" cy="613577"/>
            <a:chOff x="3599337" y="272721"/>
            <a:chExt cx="8352951" cy="613577"/>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3680882" y="886298"/>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3599337" y="272721"/>
              <a:ext cx="8302133" cy="584775"/>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How concerned, if at all, are you about each of the following? </a:t>
              </a:r>
              <a:r>
                <a:rPr lang="en-GB" sz="1600" dirty="0">
                  <a:solidFill>
                    <a:srgbClr val="43BBC4"/>
                  </a:solidFill>
                  <a:latin typeface="Arial" panose="020B0604020202020204" pitchFamily="34" charset="0"/>
                  <a:cs typeface="Arial" panose="020B0604020202020204" pitchFamily="34" charset="0"/>
                </a:rPr>
                <a:t>% who say very or fairly concerned</a:t>
              </a:r>
            </a:p>
          </p:txBody>
        </p:sp>
      </p:grpSp>
      <p:graphicFrame>
        <p:nvGraphicFramePr>
          <p:cNvPr id="2" name="Chart 1">
            <a:extLst>
              <a:ext uri="{FF2B5EF4-FFF2-40B4-BE49-F238E27FC236}">
                <a16:creationId xmlns:a16="http://schemas.microsoft.com/office/drawing/2014/main" id="{2B789015-8561-7644-98B2-219FBC538BF3}"/>
              </a:ext>
            </a:extLst>
          </p:cNvPr>
          <p:cNvGraphicFramePr/>
          <p:nvPr>
            <p:extLst>
              <p:ext uri="{D42A27DB-BD31-4B8C-83A1-F6EECF244321}">
                <p14:modId xmlns:p14="http://schemas.microsoft.com/office/powerpoint/2010/main" val="4011661875"/>
              </p:ext>
            </p:extLst>
          </p:nvPr>
        </p:nvGraphicFramePr>
        <p:xfrm>
          <a:off x="4137364" y="1329343"/>
          <a:ext cx="6751461" cy="20850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44032BE7-E590-204F-BCCC-D0194A45B818}"/>
              </a:ext>
            </a:extLst>
          </p:cNvPr>
          <p:cNvGraphicFramePr/>
          <p:nvPr>
            <p:extLst>
              <p:ext uri="{D42A27DB-BD31-4B8C-83A1-F6EECF244321}">
                <p14:modId xmlns:p14="http://schemas.microsoft.com/office/powerpoint/2010/main" val="3634251622"/>
              </p:ext>
            </p:extLst>
          </p:nvPr>
        </p:nvGraphicFramePr>
        <p:xfrm>
          <a:off x="3680882" y="4088491"/>
          <a:ext cx="3764947" cy="2385293"/>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a:extLst>
              <a:ext uri="{FF2B5EF4-FFF2-40B4-BE49-F238E27FC236}">
                <a16:creationId xmlns:a16="http://schemas.microsoft.com/office/drawing/2014/main" id="{FA9A3428-35FC-5E43-9A9D-2CC8780D1341}"/>
              </a:ext>
            </a:extLst>
          </p:cNvPr>
          <p:cNvSpPr/>
          <p:nvPr/>
        </p:nvSpPr>
        <p:spPr>
          <a:xfrm>
            <a:off x="5506145" y="3793260"/>
            <a:ext cx="756938" cy="338554"/>
          </a:xfrm>
          <a:prstGeom prst="rect">
            <a:avLst/>
          </a:prstGeom>
        </p:spPr>
        <p:txBody>
          <a:bodyPr wrap="none">
            <a:spAutoFit/>
          </a:bodyPr>
          <a:lstStyle/>
          <a:p>
            <a:pPr algn="r"/>
            <a:r>
              <a:rPr lang="en-GB" sz="1600" b="1" dirty="0">
                <a:latin typeface="KingsBureauGrot ThreeSeven" panose="02000506040000020004" pitchFamily="2" charset="0"/>
              </a:rPr>
              <a:t>London</a:t>
            </a:r>
            <a:endParaRPr lang="en-GB" sz="1600" dirty="0"/>
          </a:p>
        </p:txBody>
      </p:sp>
      <p:cxnSp>
        <p:nvCxnSpPr>
          <p:cNvPr id="13" name="Straight Connector 12">
            <a:extLst>
              <a:ext uri="{FF2B5EF4-FFF2-40B4-BE49-F238E27FC236}">
                <a16:creationId xmlns:a16="http://schemas.microsoft.com/office/drawing/2014/main" id="{5A7E388C-A4BD-3046-AAF7-BC9D9897497F}"/>
              </a:ext>
            </a:extLst>
          </p:cNvPr>
          <p:cNvCxnSpPr>
            <a:cxnSpLocks/>
          </p:cNvCxnSpPr>
          <p:nvPr/>
        </p:nvCxnSpPr>
        <p:spPr>
          <a:xfrm>
            <a:off x="3700337" y="3627727"/>
            <a:ext cx="825195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3D3CC03-2203-1948-BB79-38AB49F5C639}"/>
              </a:ext>
            </a:extLst>
          </p:cNvPr>
          <p:cNvSpPr/>
          <p:nvPr/>
        </p:nvSpPr>
        <p:spPr>
          <a:xfrm>
            <a:off x="9632531" y="3793260"/>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graphicFrame>
        <p:nvGraphicFramePr>
          <p:cNvPr id="17" name="Chart 16">
            <a:extLst>
              <a:ext uri="{FF2B5EF4-FFF2-40B4-BE49-F238E27FC236}">
                <a16:creationId xmlns:a16="http://schemas.microsoft.com/office/drawing/2014/main" id="{A7AF3853-BA82-8645-A53B-5E1151BEEF14}"/>
              </a:ext>
            </a:extLst>
          </p:cNvPr>
          <p:cNvGraphicFramePr/>
          <p:nvPr>
            <p:extLst>
              <p:ext uri="{D42A27DB-BD31-4B8C-83A1-F6EECF244321}">
                <p14:modId xmlns:p14="http://schemas.microsoft.com/office/powerpoint/2010/main" val="3490659783"/>
              </p:ext>
            </p:extLst>
          </p:nvPr>
        </p:nvGraphicFramePr>
        <p:xfrm>
          <a:off x="8206796" y="4088491"/>
          <a:ext cx="3764947" cy="2385289"/>
        </p:xfrm>
        <a:graphic>
          <a:graphicData uri="http://schemas.openxmlformats.org/drawingml/2006/chart">
            <c:chart xmlns:c="http://schemas.openxmlformats.org/drawingml/2006/chart" xmlns:r="http://schemas.openxmlformats.org/officeDocument/2006/relationships" r:id="rId5"/>
          </a:graphicData>
        </a:graphic>
      </p:graphicFrame>
      <p:sp>
        <p:nvSpPr>
          <p:cNvPr id="14" name="Rectangle 13">
            <a:extLst>
              <a:ext uri="{FF2B5EF4-FFF2-40B4-BE49-F238E27FC236}">
                <a16:creationId xmlns:a16="http://schemas.microsoft.com/office/drawing/2014/main" id="{88587B76-C4CB-CE40-9C1B-E00E98AF7B17}"/>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8904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900" dirty="0"/>
              <a:t>Climate change and air pollution are the top national environmental concerns for residents of both London and Greater Paris, with around four in 10 saying they are among the most important such issues.</a:t>
            </a:r>
          </a:p>
          <a:p>
            <a:pPr lvl="0"/>
            <a:r>
              <a:rPr lang="en-GB" sz="1900" dirty="0"/>
              <a:t>Overpopulation (27% vs 19%) and emissions (17% vs 6%) are bigger national concerns for Londoners than Parisians, while people in Greater Paris are comparatively more concerned about water pollution (17% vs 8%) and the depletion of natural resources (20% vs 11%).</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6F270F6-B246-5A40-B639-6DE86495A86E}"/>
              </a:ext>
            </a:extLst>
          </p:cNvPr>
          <p:cNvGrpSpPr/>
          <p:nvPr/>
        </p:nvGrpSpPr>
        <p:grpSpPr>
          <a:xfrm>
            <a:off x="3611368" y="489722"/>
            <a:ext cx="8340919" cy="627590"/>
            <a:chOff x="7213874" y="632132"/>
            <a:chExt cx="4522061" cy="113408"/>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7213874" y="632132"/>
              <a:ext cx="4501033" cy="105671"/>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In your view, what are the three most important environmental issues facing the UK/ France today?</a:t>
              </a:r>
            </a:p>
          </p:txBody>
        </p:sp>
      </p:grpSp>
      <p:graphicFrame>
        <p:nvGraphicFramePr>
          <p:cNvPr id="2" name="Chart 1">
            <a:extLst>
              <a:ext uri="{FF2B5EF4-FFF2-40B4-BE49-F238E27FC236}">
                <a16:creationId xmlns:a16="http://schemas.microsoft.com/office/drawing/2014/main" id="{2B789015-8561-7644-98B2-219FBC538BF3}"/>
              </a:ext>
            </a:extLst>
          </p:cNvPr>
          <p:cNvGraphicFramePr/>
          <p:nvPr>
            <p:extLst>
              <p:ext uri="{D42A27DB-BD31-4B8C-83A1-F6EECF244321}">
                <p14:modId xmlns:p14="http://schemas.microsoft.com/office/powerpoint/2010/main" val="2142965389"/>
              </p:ext>
            </p:extLst>
          </p:nvPr>
        </p:nvGraphicFramePr>
        <p:xfrm>
          <a:off x="3773470" y="1192453"/>
          <a:ext cx="8128000" cy="5539085"/>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217CBDEF-7484-8A4B-9A6C-6C88A6F8C858}"/>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613011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700" dirty="0"/>
              <a:t>There is significant support for a range of green policies in both capitals, particularly funding for more pavements and footpaths and measures that discourage car use, with around six in 10 or more supporting these ideas.</a:t>
            </a:r>
          </a:p>
          <a:p>
            <a:pPr lvl="0"/>
            <a:r>
              <a:rPr lang="en-GB" sz="1700" dirty="0"/>
              <a:t>One area of difference between the two cities is on reallocating space away from vehicles to cyclists and walkers, where Londoners (51%) are more supportive </a:t>
            </a:r>
            <a:r>
              <a:rPr lang="en-GB" sz="1700"/>
              <a:t>than Parisians </a:t>
            </a:r>
            <a:r>
              <a:rPr lang="en-GB" sz="1700" dirty="0"/>
              <a:t>(39%) of such a move.</a:t>
            </a:r>
          </a:p>
          <a:p>
            <a:pPr lvl="0"/>
            <a:r>
              <a:rPr lang="en-GB" sz="1700" dirty="0"/>
              <a:t>Londoners are also more positive about the idea of days when only electric or hybrid vehicles are allowed into the centre of their city (43% vs 34%).</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6F270F6-B246-5A40-B639-6DE86495A86E}"/>
              </a:ext>
            </a:extLst>
          </p:cNvPr>
          <p:cNvGrpSpPr/>
          <p:nvPr/>
        </p:nvGrpSpPr>
        <p:grpSpPr>
          <a:xfrm>
            <a:off x="3599337" y="501751"/>
            <a:ext cx="8352951" cy="615559"/>
            <a:chOff x="7207351" y="634306"/>
            <a:chExt cx="4528584" cy="111234"/>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7207351" y="63430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In principle, to what extent would you support or oppose introducing the following policies in London/Paris? </a:t>
              </a:r>
              <a:r>
                <a:rPr lang="en-GB" sz="1600" dirty="0">
                  <a:solidFill>
                    <a:schemeClr val="accent3"/>
                  </a:solidFill>
                  <a:latin typeface="Arial" panose="020B0604020202020204" pitchFamily="34" charset="0"/>
                  <a:cs typeface="Arial" panose="020B0604020202020204" pitchFamily="34" charset="0"/>
                </a:rPr>
                <a:t>% who strongly or tend to support</a:t>
              </a:r>
            </a:p>
          </p:txBody>
        </p:sp>
      </p:grpSp>
      <p:graphicFrame>
        <p:nvGraphicFramePr>
          <p:cNvPr id="2" name="Chart 1">
            <a:extLst>
              <a:ext uri="{FF2B5EF4-FFF2-40B4-BE49-F238E27FC236}">
                <a16:creationId xmlns:a16="http://schemas.microsoft.com/office/drawing/2014/main" id="{2B789015-8561-7644-98B2-219FBC538BF3}"/>
              </a:ext>
            </a:extLst>
          </p:cNvPr>
          <p:cNvGraphicFramePr/>
          <p:nvPr>
            <p:extLst>
              <p:ext uri="{D42A27DB-BD31-4B8C-83A1-F6EECF244321}">
                <p14:modId xmlns:p14="http://schemas.microsoft.com/office/powerpoint/2010/main" val="2981443374"/>
              </p:ext>
            </p:extLst>
          </p:nvPr>
        </p:nvGraphicFramePr>
        <p:xfrm>
          <a:off x="3773470" y="1192453"/>
          <a:ext cx="8128000" cy="5539085"/>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4C9FDC92-E873-C748-953F-3C0519816CE5}"/>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508338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900" dirty="0"/>
              <a:t>Londoners and Parisians are both most likely to cite a lack of energy efficient homes as a key environmental measure that is not sufficiently available in their city, with around a third feeling this way.</a:t>
            </a:r>
          </a:p>
          <a:p>
            <a:pPr lvl="0"/>
            <a:r>
              <a:rPr lang="en-GB" sz="1900" dirty="0"/>
              <a:t>Meanwhile, a lack of green spaces for leisure and exercise is seen as a bigger issue in Greater Paris than London, with 28% of people living in the former saying such spaces are not sufficiently available, compared with 17% of Londoners who say the same.</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6F270F6-B246-5A40-B639-6DE86495A86E}"/>
              </a:ext>
            </a:extLst>
          </p:cNvPr>
          <p:cNvGrpSpPr/>
          <p:nvPr/>
        </p:nvGrpSpPr>
        <p:grpSpPr>
          <a:xfrm>
            <a:off x="3599337" y="489722"/>
            <a:ext cx="8352951" cy="627590"/>
            <a:chOff x="7207351" y="632132"/>
            <a:chExt cx="4528584" cy="113408"/>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7207351" y="632132"/>
              <a:ext cx="4501033" cy="105671"/>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Which, if any, of the following do you believe are not sufficiently available to citizens living in London/Paris to help tackle climate change?</a:t>
              </a:r>
            </a:p>
          </p:txBody>
        </p:sp>
      </p:grpSp>
      <p:graphicFrame>
        <p:nvGraphicFramePr>
          <p:cNvPr id="2" name="Chart 1">
            <a:extLst>
              <a:ext uri="{FF2B5EF4-FFF2-40B4-BE49-F238E27FC236}">
                <a16:creationId xmlns:a16="http://schemas.microsoft.com/office/drawing/2014/main" id="{2B789015-8561-7644-98B2-219FBC538BF3}"/>
              </a:ext>
            </a:extLst>
          </p:cNvPr>
          <p:cNvGraphicFramePr/>
          <p:nvPr>
            <p:extLst>
              <p:ext uri="{D42A27DB-BD31-4B8C-83A1-F6EECF244321}">
                <p14:modId xmlns:p14="http://schemas.microsoft.com/office/powerpoint/2010/main" val="3214800914"/>
              </p:ext>
            </p:extLst>
          </p:nvPr>
        </p:nvGraphicFramePr>
        <p:xfrm>
          <a:off x="3773470" y="1192453"/>
          <a:ext cx="8128000" cy="5539085"/>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D8F17D80-188B-9A40-A193-79AD372B05B8}"/>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3884927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1A1EA-9352-3E4F-900D-F9B4F35AD21A}"/>
              </a:ext>
            </a:extLst>
          </p:cNvPr>
          <p:cNvSpPr txBox="1"/>
          <p:nvPr/>
        </p:nvSpPr>
        <p:spPr>
          <a:xfrm>
            <a:off x="623393" y="5722490"/>
            <a:ext cx="1205408" cy="276999"/>
          </a:xfrm>
          <a:prstGeom prst="rect">
            <a:avLst/>
          </a:prstGeom>
          <a:solidFill>
            <a:schemeClr val="accent3"/>
          </a:solidFill>
        </p:spPr>
        <p:txBody>
          <a:bodyPr wrap="square" rtlCol="0">
            <a:spAutoFit/>
          </a:bodyPr>
          <a:lstStyle/>
          <a:p>
            <a:r>
              <a:rPr lang="en-US" sz="1200">
                <a:solidFill>
                  <a:srgbClr val="FFFFFF"/>
                </a:solidFill>
                <a:latin typeface="Arial" panose="020B0604020202020204" pitchFamily="34" charset="0"/>
                <a:hlinkClick r:id="rId2">
                  <a:extLst>
                    <a:ext uri="{A12FA001-AC4F-418D-AE19-62706E023703}">
                      <ahyp:hlinkClr xmlns:ahyp="http://schemas.microsoft.com/office/drawing/2018/hyperlinkcolor" val="tx"/>
                    </a:ext>
                  </a:extLst>
                </a:hlinkClick>
              </a:rPr>
              <a:t>@policyatkings</a:t>
            </a:r>
            <a:endParaRPr lang="en-US" sz="1200">
              <a:solidFill>
                <a:srgbClr val="FFFFFF"/>
              </a:solidFill>
              <a:latin typeface="Arial" panose="020B0604020202020204" pitchFamily="34" charset="0"/>
            </a:endParaRPr>
          </a:p>
        </p:txBody>
      </p:sp>
      <p:sp>
        <p:nvSpPr>
          <p:cNvPr id="6" name="TextBox 5">
            <a:extLst>
              <a:ext uri="{FF2B5EF4-FFF2-40B4-BE49-F238E27FC236}">
                <a16:creationId xmlns:a16="http://schemas.microsoft.com/office/drawing/2014/main" id="{5A5A9CFB-41F6-0D47-BF61-3DE5C10C61E8}"/>
              </a:ext>
            </a:extLst>
          </p:cNvPr>
          <p:cNvSpPr txBox="1"/>
          <p:nvPr/>
        </p:nvSpPr>
        <p:spPr>
          <a:xfrm>
            <a:off x="1971400" y="5722490"/>
            <a:ext cx="2516517" cy="276999"/>
          </a:xfrm>
          <a:prstGeom prst="rect">
            <a:avLst/>
          </a:prstGeom>
          <a:solidFill>
            <a:schemeClr val="accent3"/>
          </a:solidFill>
        </p:spPr>
        <p:txBody>
          <a:bodyPr wrap="square" rtlCol="0">
            <a:spAutoFit/>
          </a:bodyPr>
          <a:lstStyle/>
          <a:p>
            <a:r>
              <a:rPr lang="en-GB" sz="1200" u="none" kern="1200">
                <a:solidFill>
                  <a:srgbClr val="FFFFFF"/>
                </a:solidFill>
                <a:effectLst/>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kcl.ac.uk/policy-institute</a:t>
            </a:r>
            <a:endParaRPr lang="en-GB" sz="1200" u="none" kern="1200">
              <a:solidFill>
                <a:srgbClr val="FFFFFF"/>
              </a:solidFill>
              <a:effectLst/>
              <a:latin typeface="Arial" panose="020B0604020202020204" pitchFamily="34" charset="0"/>
              <a:ea typeface="+mn-ea"/>
              <a:cs typeface="+mn-cs"/>
            </a:endParaRPr>
          </a:p>
        </p:txBody>
      </p:sp>
      <p:sp>
        <p:nvSpPr>
          <p:cNvPr id="7" name="Content Placeholder 1">
            <a:extLst>
              <a:ext uri="{FF2B5EF4-FFF2-40B4-BE49-F238E27FC236}">
                <a16:creationId xmlns:a16="http://schemas.microsoft.com/office/drawing/2014/main" id="{EBD6E975-8502-0140-AC23-6B0B50869E28}"/>
              </a:ext>
            </a:extLst>
          </p:cNvPr>
          <p:cNvSpPr txBox="1">
            <a:spLocks/>
          </p:cNvSpPr>
          <p:nvPr/>
        </p:nvSpPr>
        <p:spPr>
          <a:xfrm>
            <a:off x="3785149" y="4715441"/>
            <a:ext cx="3430180" cy="13191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FFFF"/>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FFFFFF"/>
                </a:solidFill>
                <a:latin typeface="Kings Caslon Display" panose="02000503000000020003"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FFFFFF"/>
                </a:solidFill>
                <a:latin typeface="Kings Caslon Display" panose="02000503000000020003"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FFFFFF"/>
                </a:solidFill>
                <a:latin typeface="Kings Caslon Display" panose="02000503000000020003"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FFFFFF"/>
                </a:solidFill>
                <a:latin typeface="Kings Caslon Display" panose="02000503000000020003"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cs typeface="Arial" panose="020B0604020202020204" pitchFamily="34" charset="0"/>
            </a:endParaRPr>
          </a:p>
        </p:txBody>
      </p:sp>
      <p:sp>
        <p:nvSpPr>
          <p:cNvPr id="8" name="Rectangle 7">
            <a:extLst>
              <a:ext uri="{FF2B5EF4-FFF2-40B4-BE49-F238E27FC236}">
                <a16:creationId xmlns:a16="http://schemas.microsoft.com/office/drawing/2014/main" id="{BF2BFA96-99AD-E949-B5F2-3B61C9FA1BB1}"/>
              </a:ext>
            </a:extLst>
          </p:cNvPr>
          <p:cNvSpPr/>
          <p:nvPr/>
        </p:nvSpPr>
        <p:spPr>
          <a:xfrm>
            <a:off x="432062" y="1413132"/>
            <a:ext cx="3074709" cy="11032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49FF9F7-F191-DB40-AFC2-E793B565C0EF}"/>
              </a:ext>
            </a:extLst>
          </p:cNvPr>
          <p:cNvSpPr/>
          <p:nvPr/>
        </p:nvSpPr>
        <p:spPr>
          <a:xfrm>
            <a:off x="0" y="0"/>
            <a:ext cx="12191999" cy="180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ogo&#10;&#10;Description automatically generated">
            <a:extLst>
              <a:ext uri="{FF2B5EF4-FFF2-40B4-BE49-F238E27FC236}">
                <a16:creationId xmlns:a16="http://schemas.microsoft.com/office/drawing/2014/main" id="{77BD8760-F378-9544-931B-A91B09871F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31612" y="4400"/>
            <a:ext cx="2360388" cy="1796120"/>
          </a:xfrm>
          <a:prstGeom prst="rect">
            <a:avLst/>
          </a:prstGeom>
        </p:spPr>
      </p:pic>
      <p:sp>
        <p:nvSpPr>
          <p:cNvPr id="13" name="Rectangle 12">
            <a:extLst>
              <a:ext uri="{FF2B5EF4-FFF2-40B4-BE49-F238E27FC236}">
                <a16:creationId xmlns:a16="http://schemas.microsoft.com/office/drawing/2014/main" id="{C46647A3-D6F4-6D43-973F-60E435085DDB}"/>
              </a:ext>
            </a:extLst>
          </p:cNvPr>
          <p:cNvSpPr/>
          <p:nvPr/>
        </p:nvSpPr>
        <p:spPr>
          <a:xfrm>
            <a:off x="252669" y="5170864"/>
            <a:ext cx="3684849" cy="11032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1E5CE455-E06B-F24D-966F-180988D07E6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2836"/>
          <a:stretch/>
        </p:blipFill>
        <p:spPr>
          <a:xfrm>
            <a:off x="386719" y="248050"/>
            <a:ext cx="1430179" cy="1305002"/>
          </a:xfrm>
          <a:prstGeom prst="rect">
            <a:avLst/>
          </a:prstGeom>
        </p:spPr>
      </p:pic>
      <p:pic>
        <p:nvPicPr>
          <p:cNvPr id="1026" name="Picture 2" descr="Charte graphique et outils | Université de Paris">
            <a:extLst>
              <a:ext uri="{FF2B5EF4-FFF2-40B4-BE49-F238E27FC236}">
                <a16:creationId xmlns:a16="http://schemas.microsoft.com/office/drawing/2014/main" id="{E9B2933D-630F-1B47-B8D1-078DDCC9FE3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601397" y="248051"/>
            <a:ext cx="4247987" cy="1305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78B8FD-CB4A-5F4D-8B0B-A43D4B99A306}"/>
              </a:ext>
            </a:extLst>
          </p:cNvPr>
          <p:cNvSpPr/>
          <p:nvPr/>
        </p:nvSpPr>
        <p:spPr>
          <a:xfrm>
            <a:off x="6526923" y="2242318"/>
            <a:ext cx="5206307" cy="2585323"/>
          </a:xfrm>
          <a:prstGeom prst="rect">
            <a:avLst/>
          </a:prstGeom>
        </p:spPr>
        <p:txBody>
          <a:bodyPr wrap="square">
            <a:spAutoFit/>
          </a:bodyPr>
          <a:lstStyle/>
          <a:p>
            <a:r>
              <a:rPr lang="en-GB" b="1" dirty="0">
                <a:solidFill>
                  <a:srgbClr val="FFFFFF"/>
                </a:solidFill>
                <a:latin typeface="Arial" panose="020B0604020202020204" pitchFamily="34" charset="0"/>
                <a:ea typeface="Calibri" panose="020F0502020204030204" pitchFamily="34" charset="0"/>
                <a:cs typeface="Arial" panose="020B0604020202020204" pitchFamily="34" charset="0"/>
              </a:rPr>
              <a:t>Technical details</a:t>
            </a:r>
            <a:br>
              <a:rPr lang="en-GB" dirty="0">
                <a:solidFill>
                  <a:srgbClr val="FFFFFF"/>
                </a:solidFill>
                <a:latin typeface="Arial" panose="020B0604020202020204" pitchFamily="34" charset="0"/>
                <a:ea typeface="Calibri" panose="020F0502020204030204" pitchFamily="34" charset="0"/>
                <a:cs typeface="Arial" panose="020B0604020202020204" pitchFamily="34" charset="0"/>
              </a:rPr>
            </a:br>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Ipsos MORI interviewed 1,000 adults aged 18+ in London between 23April and 5</a:t>
            </a:r>
            <a:r>
              <a:rPr lang="en-GB" baseline="30000" dirty="0">
                <a:solidFill>
                  <a:srgbClr val="FFFFFF"/>
                </a:solidFill>
                <a:latin typeface="Arial" panose="020B0604020202020204" pitchFamily="34" charset="0"/>
                <a:ea typeface="Calibri" panose="020F0502020204030204" pitchFamily="34" charset="0"/>
                <a:cs typeface="Arial" panose="020B0604020202020204" pitchFamily="34" charset="0"/>
              </a:rPr>
              <a:t> </a:t>
            </a:r>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May 2021, and 1,002 adults aged 18+ in Greater Paris between 26 April and 17 May 2021.  Interviews were carried out online, and data are weighted by age, gender, region within the city, and work status to the profile of the population. All polls are subject to a wide range of potential sources of error.</a:t>
            </a:r>
          </a:p>
        </p:txBody>
      </p:sp>
      <p:sp>
        <p:nvSpPr>
          <p:cNvPr id="14" name="Rectangle 13">
            <a:extLst>
              <a:ext uri="{FF2B5EF4-FFF2-40B4-BE49-F238E27FC236}">
                <a16:creationId xmlns:a16="http://schemas.microsoft.com/office/drawing/2014/main" id="{B43D330F-3C26-7A42-A01D-71F7AEE61D87}"/>
              </a:ext>
            </a:extLst>
          </p:cNvPr>
          <p:cNvSpPr/>
          <p:nvPr/>
        </p:nvSpPr>
        <p:spPr>
          <a:xfrm>
            <a:off x="386719" y="2242317"/>
            <a:ext cx="5206307" cy="3416320"/>
          </a:xfrm>
          <a:prstGeom prst="rect">
            <a:avLst/>
          </a:prstGeom>
        </p:spPr>
        <p:txBody>
          <a:bodyPr wrap="square">
            <a:spAutoFit/>
          </a:bodyPr>
          <a:lstStyle/>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For more information, contact:</a:t>
            </a:r>
          </a:p>
          <a:p>
            <a:endParaRPr lang="en-GB" b="1" dirty="0">
              <a:solidFill>
                <a:srgbClr val="FFFFFF"/>
              </a:solidFill>
              <a:latin typeface="Arial" panose="020B0604020202020204" pitchFamily="34" charset="0"/>
              <a:ea typeface="Calibri" panose="020F0502020204030204" pitchFamily="34" charset="0"/>
              <a:cs typeface="Arial" panose="020B0604020202020204" pitchFamily="34" charset="0"/>
            </a:endParaRPr>
          </a:p>
          <a:p>
            <a:r>
              <a:rPr lang="en-GB" b="1" dirty="0">
                <a:solidFill>
                  <a:srgbClr val="FFFFFF"/>
                </a:solidFill>
                <a:latin typeface="Arial" panose="020B0604020202020204" pitchFamily="34" charset="0"/>
                <a:ea typeface="Calibri" panose="020F0502020204030204" pitchFamily="34" charset="0"/>
                <a:cs typeface="Arial" panose="020B0604020202020204" pitchFamily="34" charset="0"/>
              </a:rPr>
              <a:t>Bobby Duffy</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Director</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The Policy Institute</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King’s College London</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bobby.duffy@kcl.ac.uk</a:t>
            </a:r>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 </a:t>
            </a:r>
          </a:p>
          <a:p>
            <a:endParaRPr lang="en-GB" dirty="0">
              <a:solidFill>
                <a:srgbClr val="FFFFFF"/>
              </a:solidFill>
              <a:latin typeface="Arial" panose="020B0604020202020204" pitchFamily="34" charset="0"/>
              <a:ea typeface="Calibri" panose="020F0502020204030204" pitchFamily="34" charset="0"/>
              <a:cs typeface="Arial" panose="020B0604020202020204" pitchFamily="34" charset="0"/>
            </a:endParaRPr>
          </a:p>
          <a:p>
            <a:r>
              <a:rPr lang="en-GB" b="1" dirty="0">
                <a:solidFill>
                  <a:srgbClr val="FFFFFF"/>
                </a:solidFill>
                <a:latin typeface="Arial" panose="020B0604020202020204" pitchFamily="34" charset="0"/>
                <a:ea typeface="Calibri" panose="020F0502020204030204" pitchFamily="34" charset="0"/>
                <a:cs typeface="Arial" panose="020B0604020202020204" pitchFamily="34" charset="0"/>
              </a:rPr>
              <a:t>Kelly Beaver</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Managing Director</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Ipsos MORI Public Affairs</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kelly.beaver@ipsos.com</a:t>
            </a:r>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4288119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r>
              <a:rPr lang="en-GB" dirty="0"/>
              <a:t>Looking at the full list of issues asked about in 2021, people in Greater Paris generally have less concern about them – even on healthcare, where, despite the pandemic, only 18% see it as important issue facing their city, compared with 28% in London.</a:t>
            </a:r>
          </a:p>
          <a:p>
            <a:r>
              <a:rPr lang="en-GB" dirty="0"/>
              <a:t>Londoners are also twice as likely as Parisians to see the economy and economic opportunities as a key concern (36% vs 18%).</a:t>
            </a:r>
            <a:endParaRPr lang="en-GB" sz="1600" dirty="0"/>
          </a:p>
        </p:txBody>
      </p:sp>
      <p:grpSp>
        <p:nvGrpSpPr>
          <p:cNvPr id="22" name="Group 21">
            <a:extLst>
              <a:ext uri="{FF2B5EF4-FFF2-40B4-BE49-F238E27FC236}">
                <a16:creationId xmlns:a16="http://schemas.microsoft.com/office/drawing/2014/main" id="{AB4D9387-7BB8-3B44-B338-563BD3DB0674}"/>
              </a:ext>
            </a:extLst>
          </p:cNvPr>
          <p:cNvGrpSpPr/>
          <p:nvPr/>
        </p:nvGrpSpPr>
        <p:grpSpPr>
          <a:xfrm>
            <a:off x="3610224" y="569440"/>
            <a:ext cx="8361521" cy="394352"/>
            <a:chOff x="7213253" y="656056"/>
            <a:chExt cx="4533230" cy="71261"/>
          </a:xfrm>
        </p:grpSpPr>
        <p:cxnSp>
          <p:nvCxnSpPr>
            <p:cNvPr id="23" name="Straight Connector 22">
              <a:extLst>
                <a:ext uri="{FF2B5EF4-FFF2-40B4-BE49-F238E27FC236}">
                  <a16:creationId xmlns:a16="http://schemas.microsoft.com/office/drawing/2014/main" id="{8C9564ED-2A0C-2548-9B9F-4A430FF9C9F5}"/>
                </a:ext>
              </a:extLst>
            </p:cNvPr>
            <p:cNvCxnSpPr>
              <a:cxnSpLocks/>
            </p:cNvCxnSpPr>
            <p:nvPr/>
          </p:nvCxnSpPr>
          <p:spPr>
            <a:xfrm>
              <a:off x="7262109" y="727317"/>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39D611-7B36-7C41-9C74-EC0A69AF51F8}"/>
                </a:ext>
              </a:extLst>
            </p:cNvPr>
            <p:cNvSpPr txBox="1">
              <a:spLocks noChangeAspect="1"/>
            </p:cNvSpPr>
            <p:nvPr/>
          </p:nvSpPr>
          <p:spPr>
            <a:xfrm>
              <a:off x="7213253" y="656056"/>
              <a:ext cx="4501033" cy="61178"/>
            </a:xfrm>
            <a:prstGeom prst="rect">
              <a:avLst/>
            </a:prstGeom>
            <a:noFill/>
          </p:spPr>
          <p:txBody>
            <a:bodyPr wrap="square" rtlCol="0" anchor="t" anchorCtr="0">
              <a:spAutoFit/>
            </a:bodyPr>
            <a:lstStyle/>
            <a:p>
              <a:pPr>
                <a:lnSpc>
                  <a:spcPct val="100000"/>
                </a:lnSpc>
              </a:pPr>
              <a:r>
                <a:rPr lang="en-GB" sz="1600" dirty="0">
                  <a:latin typeface="Arial" panose="020B0604020202020204" pitchFamily="34" charset="0"/>
                  <a:cs typeface="Arial" panose="020B0604020202020204" pitchFamily="34" charset="0"/>
                </a:rPr>
                <a:t>What would you say are the most/other important issues facing London/Paris today?</a:t>
              </a:r>
              <a:endParaRPr lang="en-GB" sz="1600" dirty="0">
                <a:solidFill>
                  <a:schemeClr val="accent3"/>
                </a:solidFill>
                <a:latin typeface="Arial" panose="020B0604020202020204" pitchFamily="34" charset="0"/>
                <a:cs typeface="Arial" panose="020B0604020202020204" pitchFamily="34" charset="0"/>
              </a:endParaRPr>
            </a:p>
          </p:txBody>
        </p:sp>
      </p:grpSp>
      <p:sp>
        <p:nvSpPr>
          <p:cNvPr id="16" name="Rectangle 15">
            <a:extLst>
              <a:ext uri="{FF2B5EF4-FFF2-40B4-BE49-F238E27FC236}">
                <a16:creationId xmlns:a16="http://schemas.microsoft.com/office/drawing/2014/main" id="{86C7ECE7-C282-6643-BB9C-39A79E328BDA}"/>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graphicFrame>
        <p:nvGraphicFramePr>
          <p:cNvPr id="2" name="Chart 1">
            <a:extLst>
              <a:ext uri="{FF2B5EF4-FFF2-40B4-BE49-F238E27FC236}">
                <a16:creationId xmlns:a16="http://schemas.microsoft.com/office/drawing/2014/main" id="{4184F2E3-FDD2-FF4A-9B95-A41D6B19C26C}"/>
              </a:ext>
            </a:extLst>
          </p:cNvPr>
          <p:cNvGraphicFramePr/>
          <p:nvPr>
            <p:extLst>
              <p:ext uri="{D42A27DB-BD31-4B8C-83A1-F6EECF244321}">
                <p14:modId xmlns:p14="http://schemas.microsoft.com/office/powerpoint/2010/main" val="2638967865"/>
              </p:ext>
            </p:extLst>
          </p:nvPr>
        </p:nvGraphicFramePr>
        <p:xfrm>
          <a:off x="3843745" y="1019591"/>
          <a:ext cx="8128000" cy="56294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587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 tree, street, way&#10;&#10;Description automatically generated">
            <a:extLst>
              <a:ext uri="{FF2B5EF4-FFF2-40B4-BE49-F238E27FC236}">
                <a16:creationId xmlns:a16="http://schemas.microsoft.com/office/drawing/2014/main" id="{88ADB0BE-B863-514D-8D93-AE977D05CC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5300"/>
          <a:stretch/>
        </p:blipFill>
        <p:spPr>
          <a:xfrm>
            <a:off x="-1" y="100362"/>
            <a:ext cx="6095997" cy="9143008"/>
          </a:xfrm>
          <a:prstGeom prst="rect">
            <a:avLst/>
          </a:prstGeom>
        </p:spPr>
      </p:pic>
      <p:pic>
        <p:nvPicPr>
          <p:cNvPr id="3" name="Picture 2" descr="A picture containing text, building, outdoor, sign&#10;&#10;Description automatically generated">
            <a:extLst>
              <a:ext uri="{FF2B5EF4-FFF2-40B4-BE49-F238E27FC236}">
                <a16:creationId xmlns:a16="http://schemas.microsoft.com/office/drawing/2014/main" id="{25D5A01B-1AFD-844B-89D8-35A210EF8B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0362"/>
            <a:ext cx="6095998" cy="6757638"/>
          </a:xfrm>
          <a:prstGeom prst="rect">
            <a:avLst/>
          </a:prstGeom>
        </p:spPr>
      </p:pic>
      <p:sp>
        <p:nvSpPr>
          <p:cNvPr id="13" name="Rectangle 12">
            <a:extLst>
              <a:ext uri="{FF2B5EF4-FFF2-40B4-BE49-F238E27FC236}">
                <a16:creationId xmlns:a16="http://schemas.microsoft.com/office/drawing/2014/main" id="{80633D02-B8B8-8645-AF9F-CD3098631BDA}"/>
              </a:ext>
            </a:extLst>
          </p:cNvPr>
          <p:cNvSpPr/>
          <p:nvPr/>
        </p:nvSpPr>
        <p:spPr>
          <a:xfrm flipH="1">
            <a:off x="6095996" y="100363"/>
            <a:ext cx="45719" cy="6757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62565F-D18A-014A-9B2D-49FE6668534D}"/>
              </a:ext>
            </a:extLst>
          </p:cNvPr>
          <p:cNvSpPr/>
          <p:nvPr/>
        </p:nvSpPr>
        <p:spPr>
          <a:xfrm>
            <a:off x="0" y="100360"/>
            <a:ext cx="12192000" cy="6757638"/>
          </a:xfrm>
          <a:prstGeom prst="rect">
            <a:avLst/>
          </a:prstGeom>
          <a:solidFill>
            <a:srgbClr val="092C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tle 1">
            <a:extLst>
              <a:ext uri="{FF2B5EF4-FFF2-40B4-BE49-F238E27FC236}">
                <a16:creationId xmlns:a16="http://schemas.microsoft.com/office/drawing/2014/main" id="{89CEE1C8-7673-2D43-87B3-645119FB7103}"/>
              </a:ext>
            </a:extLst>
          </p:cNvPr>
          <p:cNvSpPr txBox="1">
            <a:spLocks/>
          </p:cNvSpPr>
          <p:nvPr/>
        </p:nvSpPr>
        <p:spPr>
          <a:xfrm>
            <a:off x="2" y="4336063"/>
            <a:ext cx="7495080"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2. Views of local areas</a:t>
            </a:r>
            <a:endParaRPr lang="en-US" sz="2800" dirty="0"/>
          </a:p>
        </p:txBody>
      </p:sp>
      <p:sp>
        <p:nvSpPr>
          <p:cNvPr id="8" name="Title 1">
            <a:extLst>
              <a:ext uri="{FF2B5EF4-FFF2-40B4-BE49-F238E27FC236}">
                <a16:creationId xmlns:a16="http://schemas.microsoft.com/office/drawing/2014/main" id="{F95952BA-5982-1549-A353-C491C847F637}"/>
              </a:ext>
            </a:extLst>
          </p:cNvPr>
          <p:cNvSpPr txBox="1">
            <a:spLocks/>
          </p:cNvSpPr>
          <p:nvPr/>
        </p:nvSpPr>
        <p:spPr>
          <a:xfrm>
            <a:off x="3" y="5414587"/>
            <a:ext cx="5306516" cy="923544"/>
          </a:xfrm>
          <a:prstGeom prst="rect">
            <a:avLst/>
          </a:prstGeom>
          <a:solidFill>
            <a:schemeClr val="accent3"/>
          </a:solidFill>
        </p:spPr>
        <p:txBody>
          <a:bodyPr anchor="b"/>
          <a:lstStyle>
            <a:lvl1pPr algn="l" defTabSz="914400" rtl="0" eaLnBrk="1" latinLnBrk="0" hangingPunct="1">
              <a:lnSpc>
                <a:spcPct val="90000"/>
              </a:lnSpc>
              <a:spcBef>
                <a:spcPct val="0"/>
              </a:spcBef>
              <a:buNone/>
              <a:defRPr sz="4000" b="1" i="0" kern="1200">
                <a:solidFill>
                  <a:srgbClr val="FFFFFF"/>
                </a:solidFill>
                <a:latin typeface="KingsBureauGrot ThreeSeven" panose="02000506040000020004" pitchFamily="2" charset="0"/>
                <a:ea typeface="+mj-ea"/>
                <a:cs typeface="+mj-cs"/>
              </a:defRPr>
            </a:lvl1pPr>
          </a:lstStyle>
          <a:p>
            <a:r>
              <a:rPr lang="en-US" sz="6000" dirty="0"/>
              <a:t> in light of Covid</a:t>
            </a:r>
            <a:endParaRPr lang="en-US" sz="2800" dirty="0"/>
          </a:p>
        </p:txBody>
      </p:sp>
    </p:spTree>
    <p:extLst>
      <p:ext uri="{BB962C8B-B14F-4D97-AF65-F5344CB8AC3E}">
        <p14:creationId xmlns:p14="http://schemas.microsoft.com/office/powerpoint/2010/main" val="784291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4396-D23F-ED4F-8663-8EA4C37E9645}"/>
              </a:ext>
            </a:extLst>
          </p:cNvPr>
          <p:cNvSpPr>
            <a:spLocks noGrp="1"/>
          </p:cNvSpPr>
          <p:nvPr>
            <p:ph type="title"/>
          </p:nvPr>
        </p:nvSpPr>
        <p:spPr>
          <a:xfrm>
            <a:off x="306427" y="1735944"/>
            <a:ext cx="7812337" cy="4267116"/>
          </a:xfrm>
        </p:spPr>
        <p:txBody>
          <a:bodyPr anchor="t"/>
          <a:lstStyle/>
          <a:p>
            <a:pPr>
              <a:lnSpc>
                <a:spcPct val="100000"/>
              </a:lnSpc>
            </a:pPr>
            <a:r>
              <a:rPr lang="en-GB" sz="2400" dirty="0"/>
              <a:t>Spending more time locally as a result of the pandemic may have led to some developing a newfound appreciation for their local services. Majorities in both London and Greater Paris now say they’re satisfied with services such as schools, transport and police – a notable change from two years ago.</a:t>
            </a:r>
            <a:br>
              <a:rPr lang="en-GB" sz="2400" dirty="0"/>
            </a:br>
            <a:br>
              <a:rPr lang="en-GB" sz="2400" dirty="0"/>
            </a:br>
            <a:r>
              <a:rPr lang="en-GB" sz="2400" dirty="0"/>
              <a:t>And Londoners and Parisians largely agree on what makes a local area good to live in – aside from on public transport links, which those in the UK capital see as a much bigger factor, and on environmental quality, which those in Greater Paris think is a more important consideration. </a:t>
            </a:r>
            <a:br>
              <a:rPr lang="en-GB" sz="2400" dirty="0"/>
            </a:br>
            <a:endParaRPr lang="en-GB" sz="2400" dirty="0"/>
          </a:p>
        </p:txBody>
      </p:sp>
      <p:sp>
        <p:nvSpPr>
          <p:cNvPr id="5" name="Rectangle 4">
            <a:extLst>
              <a:ext uri="{FF2B5EF4-FFF2-40B4-BE49-F238E27FC236}">
                <a16:creationId xmlns:a16="http://schemas.microsoft.com/office/drawing/2014/main" id="{6DDBF9B7-9675-0E4C-BD52-996626807BA4}"/>
              </a:ext>
            </a:extLst>
          </p:cNvPr>
          <p:cNvSpPr/>
          <p:nvPr/>
        </p:nvSpPr>
        <p:spPr>
          <a:xfrm>
            <a:off x="0" y="1"/>
            <a:ext cx="12192000" cy="1432415"/>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FCACBBA-8DD1-F447-B791-10FE61310DEC}"/>
              </a:ext>
            </a:extLst>
          </p:cNvPr>
          <p:cNvSpPr/>
          <p:nvPr/>
        </p:nvSpPr>
        <p:spPr>
          <a:xfrm>
            <a:off x="306429" y="116043"/>
            <a:ext cx="11554266" cy="1200329"/>
          </a:xfrm>
          <a:prstGeom prst="rect">
            <a:avLst/>
          </a:prstGeom>
          <a:solidFill>
            <a:schemeClr val="accent1">
              <a:lumMod val="90000"/>
              <a:lumOff val="10000"/>
            </a:schemeClr>
          </a:solidFill>
        </p:spPr>
        <p:txBody>
          <a:bodyPr wrap="square">
            <a:spAutoFit/>
          </a:bodyPr>
          <a:lstStyle/>
          <a:p>
            <a:r>
              <a:rPr lang="en-GB" sz="2400" b="1" dirty="0">
                <a:solidFill>
                  <a:srgbClr val="FFFFFF"/>
                </a:solidFill>
                <a:latin typeface="KingsBureauGrot ThreeSeven" panose="02000506040000020004" pitchFamily="2" charset="0"/>
              </a:rPr>
              <a:t>Despite lockdowns forcing people to spend much more time closer to home over the past year, people’s satisfaction with their local area is largely unchanged from 2019 – and there’s actually been a considerable increase in satisfaction with local services</a:t>
            </a:r>
          </a:p>
        </p:txBody>
      </p:sp>
    </p:spTree>
    <p:extLst>
      <p:ext uri="{BB962C8B-B14F-4D97-AF65-F5344CB8AC3E}">
        <p14:creationId xmlns:p14="http://schemas.microsoft.com/office/powerpoint/2010/main" val="2420125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People’s satisfaction with their local area overall, as a place to live, is largely unchanged in both cities – despite lockdowns forcing people to spend much more time closer to home.</a:t>
            </a:r>
          </a:p>
          <a:p>
            <a:pPr lvl="0"/>
            <a:r>
              <a:rPr lang="en-GB" dirty="0"/>
              <a:t>In Greater Paris, 59% say they’re satisfied with their local area, compared with 53% in 2019, while in London, 63% also feel this way – the same as two years ago (64%).</a:t>
            </a:r>
          </a:p>
          <a:p>
            <a:pPr lvl="0"/>
            <a:br>
              <a:rPr lang="en-GB" dirty="0"/>
            </a:br>
            <a:endParaRPr lang="en-GB" sz="1200" dirty="0"/>
          </a:p>
          <a:p>
            <a:pPr lvl="0"/>
            <a:r>
              <a:rPr lang="en-GB" sz="1200" dirty="0"/>
              <a:t>Note some figures differ from charts due to rounding.</a:t>
            </a:r>
          </a:p>
        </p:txBody>
      </p:sp>
      <p:grpSp>
        <p:nvGrpSpPr>
          <p:cNvPr id="29" name="Group 28">
            <a:extLst>
              <a:ext uri="{FF2B5EF4-FFF2-40B4-BE49-F238E27FC236}">
                <a16:creationId xmlns:a16="http://schemas.microsoft.com/office/drawing/2014/main" id="{40986481-A332-9943-9599-1B330E9CC257}"/>
              </a:ext>
            </a:extLst>
          </p:cNvPr>
          <p:cNvGrpSpPr/>
          <p:nvPr/>
        </p:nvGrpSpPr>
        <p:grpSpPr>
          <a:xfrm>
            <a:off x="3609847" y="530782"/>
            <a:ext cx="8361897" cy="378430"/>
            <a:chOff x="7213049" y="717282"/>
            <a:chExt cx="4533434" cy="53518"/>
          </a:xfrm>
        </p:grpSpPr>
        <p:cxnSp>
          <p:nvCxnSpPr>
            <p:cNvPr id="30" name="Straight Connector 29">
              <a:extLst>
                <a:ext uri="{FF2B5EF4-FFF2-40B4-BE49-F238E27FC236}">
                  <a16:creationId xmlns:a16="http://schemas.microsoft.com/office/drawing/2014/main" id="{CA9742E0-757E-8F43-82AD-86A00DFD9115}"/>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43D3D73-A0FB-304B-AD14-FF9A68F604E8}"/>
                </a:ext>
              </a:extLst>
            </p:cNvPr>
            <p:cNvSpPr txBox="1">
              <a:spLocks noChangeAspect="1"/>
            </p:cNvSpPr>
            <p:nvPr/>
          </p:nvSpPr>
          <p:spPr>
            <a:xfrm>
              <a:off x="7213049" y="717282"/>
              <a:ext cx="4501033" cy="47879"/>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Overall, how satisfied or dissatisfied are you with your local area as a place to live?</a:t>
              </a:r>
            </a:p>
          </p:txBody>
        </p:sp>
      </p:grpSp>
      <p:sp>
        <p:nvSpPr>
          <p:cNvPr id="35" name="Rectangle 34">
            <a:extLst>
              <a:ext uri="{FF2B5EF4-FFF2-40B4-BE49-F238E27FC236}">
                <a16:creationId xmlns:a16="http://schemas.microsoft.com/office/drawing/2014/main" id="{455B8B3B-2F79-8A44-949D-081FEAE31B6F}"/>
              </a:ext>
            </a:extLst>
          </p:cNvPr>
          <p:cNvSpPr/>
          <p:nvPr/>
        </p:nvSpPr>
        <p:spPr>
          <a:xfrm>
            <a:off x="3764591" y="2660422"/>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36" name="Rectangle 35">
            <a:extLst>
              <a:ext uri="{FF2B5EF4-FFF2-40B4-BE49-F238E27FC236}">
                <a16:creationId xmlns:a16="http://schemas.microsoft.com/office/drawing/2014/main" id="{B4A482C7-D3E7-0942-8CE6-4E945DA2958A}"/>
              </a:ext>
            </a:extLst>
          </p:cNvPr>
          <p:cNvSpPr/>
          <p:nvPr/>
        </p:nvSpPr>
        <p:spPr>
          <a:xfrm>
            <a:off x="3665206" y="4831786"/>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cxnSp>
        <p:nvCxnSpPr>
          <p:cNvPr id="37" name="Straight Connector 36">
            <a:extLst>
              <a:ext uri="{FF2B5EF4-FFF2-40B4-BE49-F238E27FC236}">
                <a16:creationId xmlns:a16="http://schemas.microsoft.com/office/drawing/2014/main" id="{F4D11D9E-5055-7C46-8496-683DB36C8D78}"/>
              </a:ext>
            </a:extLst>
          </p:cNvPr>
          <p:cNvCxnSpPr>
            <a:cxnSpLocks/>
          </p:cNvCxnSpPr>
          <p:nvPr/>
        </p:nvCxnSpPr>
        <p:spPr>
          <a:xfrm>
            <a:off x="3700338" y="3961497"/>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DEDB6C21-A4A3-104B-B2A9-8329989F5604}"/>
              </a:ext>
            </a:extLst>
          </p:cNvPr>
          <p:cNvGrpSpPr/>
          <p:nvPr/>
        </p:nvGrpSpPr>
        <p:grpSpPr>
          <a:xfrm>
            <a:off x="5165747" y="1399240"/>
            <a:ext cx="6526850" cy="430891"/>
            <a:chOff x="3691001" y="1698780"/>
            <a:chExt cx="5249855" cy="152067"/>
          </a:xfrm>
        </p:grpSpPr>
        <p:sp>
          <p:nvSpPr>
            <p:cNvPr id="47" name="TextBox 46">
              <a:extLst>
                <a:ext uri="{FF2B5EF4-FFF2-40B4-BE49-F238E27FC236}">
                  <a16:creationId xmlns:a16="http://schemas.microsoft.com/office/drawing/2014/main" id="{17D8A66F-3854-A144-AB2C-C2A6E3B888F6}"/>
                </a:ext>
              </a:extLst>
            </p:cNvPr>
            <p:cNvSpPr txBox="1"/>
            <p:nvPr/>
          </p:nvSpPr>
          <p:spPr>
            <a:xfrm>
              <a:off x="3691001" y="1698780"/>
              <a:ext cx="938152"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Very </a:t>
              </a:r>
              <a:b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b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satisfied</a:t>
              </a:r>
            </a:p>
          </p:txBody>
        </p:sp>
        <p:sp>
          <p:nvSpPr>
            <p:cNvPr id="48" name="TextBox 47">
              <a:extLst>
                <a:ext uri="{FF2B5EF4-FFF2-40B4-BE49-F238E27FC236}">
                  <a16:creationId xmlns:a16="http://schemas.microsoft.com/office/drawing/2014/main" id="{16E386F8-7702-FA46-BD95-31E42BBE32D4}"/>
                </a:ext>
              </a:extLst>
            </p:cNvPr>
            <p:cNvSpPr txBox="1"/>
            <p:nvPr/>
          </p:nvSpPr>
          <p:spPr>
            <a:xfrm>
              <a:off x="8181057" y="1698781"/>
              <a:ext cx="759799"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Very dissatisfied</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9" name="TextBox 48">
              <a:extLst>
                <a:ext uri="{FF2B5EF4-FFF2-40B4-BE49-F238E27FC236}">
                  <a16:creationId xmlns:a16="http://schemas.microsoft.com/office/drawing/2014/main" id="{A943BC4B-062B-314B-9929-1D6F31CA4F38}"/>
                </a:ext>
              </a:extLst>
            </p:cNvPr>
            <p:cNvSpPr txBox="1"/>
            <p:nvPr/>
          </p:nvSpPr>
          <p:spPr>
            <a:xfrm>
              <a:off x="4839573" y="1698781"/>
              <a:ext cx="607430"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Fairly satisfied</a:t>
              </a:r>
            </a:p>
          </p:txBody>
        </p:sp>
        <p:sp>
          <p:nvSpPr>
            <p:cNvPr id="50" name="TextBox 49">
              <a:extLst>
                <a:ext uri="{FF2B5EF4-FFF2-40B4-BE49-F238E27FC236}">
                  <a16:creationId xmlns:a16="http://schemas.microsoft.com/office/drawing/2014/main" id="{A1B4FEC3-87F4-8247-8C20-0CAA9B3D7009}"/>
                </a:ext>
              </a:extLst>
            </p:cNvPr>
            <p:cNvSpPr txBox="1"/>
            <p:nvPr/>
          </p:nvSpPr>
          <p:spPr>
            <a:xfrm>
              <a:off x="7121726" y="1698781"/>
              <a:ext cx="751353"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Fairly dissatisfied</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51" name="TextBox 50">
              <a:extLst>
                <a:ext uri="{FF2B5EF4-FFF2-40B4-BE49-F238E27FC236}">
                  <a16:creationId xmlns:a16="http://schemas.microsoft.com/office/drawing/2014/main" id="{41D3495A-33CC-874A-BBDC-E5E5BD76C847}"/>
                </a:ext>
              </a:extLst>
            </p:cNvPr>
            <p:cNvSpPr txBox="1"/>
            <p:nvPr/>
          </p:nvSpPr>
          <p:spPr>
            <a:xfrm>
              <a:off x="5736423" y="1698781"/>
              <a:ext cx="1166514"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satisfied </a:t>
              </a:r>
              <a:b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b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nor dissatisfied</a:t>
              </a:r>
            </a:p>
          </p:txBody>
        </p:sp>
      </p:grpSp>
      <p:sp>
        <p:nvSpPr>
          <p:cNvPr id="23" name="Rectangle 22">
            <a:extLst>
              <a:ext uri="{FF2B5EF4-FFF2-40B4-BE49-F238E27FC236}">
                <a16:creationId xmlns:a16="http://schemas.microsoft.com/office/drawing/2014/main" id="{2968F840-9751-E94A-BB3F-0E155FEC540D}"/>
              </a:ext>
            </a:extLst>
          </p:cNvPr>
          <p:cNvSpPr/>
          <p:nvPr/>
        </p:nvSpPr>
        <p:spPr>
          <a:xfrm>
            <a:off x="4800589" y="2257549"/>
            <a:ext cx="511679"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sp>
        <p:nvSpPr>
          <p:cNvPr id="25" name="Rectangle 24">
            <a:extLst>
              <a:ext uri="{FF2B5EF4-FFF2-40B4-BE49-F238E27FC236}">
                <a16:creationId xmlns:a16="http://schemas.microsoft.com/office/drawing/2014/main" id="{C56F4E04-2F62-A244-BC7D-C02B2502A747}"/>
              </a:ext>
            </a:extLst>
          </p:cNvPr>
          <p:cNvSpPr/>
          <p:nvPr/>
        </p:nvSpPr>
        <p:spPr>
          <a:xfrm>
            <a:off x="4800589" y="3108889"/>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aphicFrame>
        <p:nvGraphicFramePr>
          <p:cNvPr id="27" name="Chart 26">
            <a:extLst>
              <a:ext uri="{FF2B5EF4-FFF2-40B4-BE49-F238E27FC236}">
                <a16:creationId xmlns:a16="http://schemas.microsoft.com/office/drawing/2014/main" id="{648C2682-66F7-E44E-ACAF-B7F7BC36CA5F}"/>
              </a:ext>
            </a:extLst>
          </p:cNvPr>
          <p:cNvGraphicFramePr/>
          <p:nvPr>
            <p:extLst>
              <p:ext uri="{D42A27DB-BD31-4B8C-83A1-F6EECF244321}">
                <p14:modId xmlns:p14="http://schemas.microsoft.com/office/powerpoint/2010/main" val="720296236"/>
              </p:ext>
            </p:extLst>
          </p:nvPr>
        </p:nvGraphicFramePr>
        <p:xfrm>
          <a:off x="5304191" y="1817539"/>
          <a:ext cx="6609601" cy="199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F96377CA-9A4F-EF46-84FE-5ECA91AF016C}"/>
              </a:ext>
            </a:extLst>
          </p:cNvPr>
          <p:cNvGrpSpPr/>
          <p:nvPr/>
        </p:nvGrpSpPr>
        <p:grpSpPr>
          <a:xfrm>
            <a:off x="4800589" y="4098287"/>
            <a:ext cx="7113203" cy="1994400"/>
            <a:chOff x="4800589" y="4624552"/>
            <a:chExt cx="7113203" cy="1994400"/>
          </a:xfrm>
        </p:grpSpPr>
        <p:sp>
          <p:nvSpPr>
            <p:cNvPr id="28" name="Rectangle 27">
              <a:extLst>
                <a:ext uri="{FF2B5EF4-FFF2-40B4-BE49-F238E27FC236}">
                  <a16:creationId xmlns:a16="http://schemas.microsoft.com/office/drawing/2014/main" id="{6DE39EC8-0C1D-A74F-9847-6BA8CBAEA815}"/>
                </a:ext>
              </a:extLst>
            </p:cNvPr>
            <p:cNvSpPr/>
            <p:nvPr/>
          </p:nvSpPr>
          <p:spPr>
            <a:xfrm>
              <a:off x="4800589" y="5064562"/>
              <a:ext cx="511679"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sp>
          <p:nvSpPr>
            <p:cNvPr id="32" name="Rectangle 31">
              <a:extLst>
                <a:ext uri="{FF2B5EF4-FFF2-40B4-BE49-F238E27FC236}">
                  <a16:creationId xmlns:a16="http://schemas.microsoft.com/office/drawing/2014/main" id="{EE7E690E-222C-CA47-8FD4-EAB439D017D5}"/>
                </a:ext>
              </a:extLst>
            </p:cNvPr>
            <p:cNvSpPr/>
            <p:nvPr/>
          </p:nvSpPr>
          <p:spPr>
            <a:xfrm>
              <a:off x="4800589" y="5915902"/>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aphicFrame>
          <p:nvGraphicFramePr>
            <p:cNvPr id="33" name="Chart 32">
              <a:extLst>
                <a:ext uri="{FF2B5EF4-FFF2-40B4-BE49-F238E27FC236}">
                  <a16:creationId xmlns:a16="http://schemas.microsoft.com/office/drawing/2014/main" id="{1C555BE4-C36A-DB41-A295-A977A9A039FB}"/>
                </a:ext>
              </a:extLst>
            </p:cNvPr>
            <p:cNvGraphicFramePr/>
            <p:nvPr>
              <p:extLst>
                <p:ext uri="{D42A27DB-BD31-4B8C-83A1-F6EECF244321}">
                  <p14:modId xmlns:p14="http://schemas.microsoft.com/office/powerpoint/2010/main" val="273734920"/>
                </p:ext>
              </p:extLst>
            </p:nvPr>
          </p:nvGraphicFramePr>
          <p:xfrm>
            <a:off x="5304191" y="4624552"/>
            <a:ext cx="6609601" cy="19944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6" name="Rectangle 25">
            <a:extLst>
              <a:ext uri="{FF2B5EF4-FFF2-40B4-BE49-F238E27FC236}">
                <a16:creationId xmlns:a16="http://schemas.microsoft.com/office/drawing/2014/main" id="{FB85B370-D688-A74D-B4A0-FA4A3C2B5DC0}"/>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9369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56% of Londoners now say they are satisfied with local services such as schools, transport and police – up from 37% in 2019.</a:t>
            </a:r>
          </a:p>
          <a:p>
            <a:pPr lvl="0"/>
            <a:r>
              <a:rPr lang="en-GB" dirty="0"/>
              <a:t>And in Greater Paris, satisfaction has risen from 41% to 51% over the same period.</a:t>
            </a:r>
          </a:p>
        </p:txBody>
      </p:sp>
      <p:graphicFrame>
        <p:nvGraphicFramePr>
          <p:cNvPr id="38" name="Chart 37">
            <a:extLst>
              <a:ext uri="{FF2B5EF4-FFF2-40B4-BE49-F238E27FC236}">
                <a16:creationId xmlns:a16="http://schemas.microsoft.com/office/drawing/2014/main" id="{EF8DB435-C383-994F-B47D-3815037B599A}"/>
              </a:ext>
            </a:extLst>
          </p:cNvPr>
          <p:cNvGraphicFramePr>
            <a:graphicFrameLocks/>
          </p:cNvGraphicFramePr>
          <p:nvPr/>
        </p:nvGraphicFramePr>
        <p:xfrm>
          <a:off x="7949983" y="3070156"/>
          <a:ext cx="2016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Group 22">
            <a:extLst>
              <a:ext uri="{FF2B5EF4-FFF2-40B4-BE49-F238E27FC236}">
                <a16:creationId xmlns:a16="http://schemas.microsoft.com/office/drawing/2014/main" id="{1FE78AA7-F1B4-3B47-8298-DB6C7DBCAE5E}"/>
              </a:ext>
            </a:extLst>
          </p:cNvPr>
          <p:cNvGrpSpPr/>
          <p:nvPr/>
        </p:nvGrpSpPr>
        <p:grpSpPr>
          <a:xfrm>
            <a:off x="3599337" y="567197"/>
            <a:ext cx="8372407" cy="655283"/>
            <a:chOff x="7207351" y="638654"/>
            <a:chExt cx="4539132" cy="92671"/>
          </a:xfrm>
        </p:grpSpPr>
        <p:cxnSp>
          <p:nvCxnSpPr>
            <p:cNvPr id="24" name="Straight Connector 23">
              <a:extLst>
                <a:ext uri="{FF2B5EF4-FFF2-40B4-BE49-F238E27FC236}">
                  <a16:creationId xmlns:a16="http://schemas.microsoft.com/office/drawing/2014/main" id="{B4004B7A-1023-A144-B9B6-6B42F1044845}"/>
                </a:ext>
              </a:extLst>
            </p:cNvPr>
            <p:cNvCxnSpPr>
              <a:cxnSpLocks/>
            </p:cNvCxnSpPr>
            <p:nvPr/>
          </p:nvCxnSpPr>
          <p:spPr>
            <a:xfrm>
              <a:off x="7262109" y="731325"/>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E008048-9DA8-6E44-AB69-14CF927A4048}"/>
                </a:ext>
              </a:extLst>
            </p:cNvPr>
            <p:cNvSpPr txBox="1">
              <a:spLocks noChangeAspect="1"/>
            </p:cNvSpPr>
            <p:nvPr/>
          </p:nvSpPr>
          <p:spPr>
            <a:xfrm>
              <a:off x="7207351" y="638654"/>
              <a:ext cx="4501033" cy="82700"/>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Thinking about local services in London/Paris such as schools, transport and police, how satisfied or dissatisfied are you, in general, with the level of service provided? </a:t>
              </a:r>
            </a:p>
          </p:txBody>
        </p:sp>
      </p:grpSp>
      <p:grpSp>
        <p:nvGrpSpPr>
          <p:cNvPr id="28" name="Group 27">
            <a:extLst>
              <a:ext uri="{FF2B5EF4-FFF2-40B4-BE49-F238E27FC236}">
                <a16:creationId xmlns:a16="http://schemas.microsoft.com/office/drawing/2014/main" id="{57C178E1-7755-1648-9030-40757A75EF92}"/>
              </a:ext>
            </a:extLst>
          </p:cNvPr>
          <p:cNvGrpSpPr/>
          <p:nvPr/>
        </p:nvGrpSpPr>
        <p:grpSpPr>
          <a:xfrm>
            <a:off x="5165747" y="1534539"/>
            <a:ext cx="6526850" cy="430891"/>
            <a:chOff x="3691001" y="1698780"/>
            <a:chExt cx="5249855" cy="152067"/>
          </a:xfrm>
        </p:grpSpPr>
        <p:sp>
          <p:nvSpPr>
            <p:cNvPr id="29" name="TextBox 28">
              <a:extLst>
                <a:ext uri="{FF2B5EF4-FFF2-40B4-BE49-F238E27FC236}">
                  <a16:creationId xmlns:a16="http://schemas.microsoft.com/office/drawing/2014/main" id="{B845A0D7-65E3-9B46-9DD9-859E969C26BF}"/>
                </a:ext>
              </a:extLst>
            </p:cNvPr>
            <p:cNvSpPr txBox="1"/>
            <p:nvPr/>
          </p:nvSpPr>
          <p:spPr>
            <a:xfrm>
              <a:off x="3691001" y="1698780"/>
              <a:ext cx="938152"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Very </a:t>
              </a:r>
              <a:b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b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satisfied</a:t>
              </a:r>
            </a:p>
          </p:txBody>
        </p:sp>
        <p:sp>
          <p:nvSpPr>
            <p:cNvPr id="30" name="TextBox 29">
              <a:extLst>
                <a:ext uri="{FF2B5EF4-FFF2-40B4-BE49-F238E27FC236}">
                  <a16:creationId xmlns:a16="http://schemas.microsoft.com/office/drawing/2014/main" id="{0E6B077C-3C13-4C45-B1DE-583D6A50EEEB}"/>
                </a:ext>
              </a:extLst>
            </p:cNvPr>
            <p:cNvSpPr txBox="1"/>
            <p:nvPr/>
          </p:nvSpPr>
          <p:spPr>
            <a:xfrm>
              <a:off x="8181057" y="1698781"/>
              <a:ext cx="759799"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Very dissatisfied</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32" name="TextBox 31">
              <a:extLst>
                <a:ext uri="{FF2B5EF4-FFF2-40B4-BE49-F238E27FC236}">
                  <a16:creationId xmlns:a16="http://schemas.microsoft.com/office/drawing/2014/main" id="{06183600-31C2-9D46-8D6B-B320BE243FE8}"/>
                </a:ext>
              </a:extLst>
            </p:cNvPr>
            <p:cNvSpPr txBox="1"/>
            <p:nvPr/>
          </p:nvSpPr>
          <p:spPr>
            <a:xfrm>
              <a:off x="4839573" y="1698781"/>
              <a:ext cx="607430"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Fairly satisfied</a:t>
              </a:r>
            </a:p>
          </p:txBody>
        </p:sp>
        <p:sp>
          <p:nvSpPr>
            <p:cNvPr id="33" name="TextBox 32">
              <a:extLst>
                <a:ext uri="{FF2B5EF4-FFF2-40B4-BE49-F238E27FC236}">
                  <a16:creationId xmlns:a16="http://schemas.microsoft.com/office/drawing/2014/main" id="{F9310001-BEDA-D549-8E5A-3E46C9EC4EBD}"/>
                </a:ext>
              </a:extLst>
            </p:cNvPr>
            <p:cNvSpPr txBox="1"/>
            <p:nvPr/>
          </p:nvSpPr>
          <p:spPr>
            <a:xfrm>
              <a:off x="7121726" y="1698781"/>
              <a:ext cx="751353"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Fairly dissatisfied</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34" name="TextBox 33">
              <a:extLst>
                <a:ext uri="{FF2B5EF4-FFF2-40B4-BE49-F238E27FC236}">
                  <a16:creationId xmlns:a16="http://schemas.microsoft.com/office/drawing/2014/main" id="{3AE48C52-499B-8C48-AB06-FA179EFF6B4A}"/>
                </a:ext>
              </a:extLst>
            </p:cNvPr>
            <p:cNvSpPr txBox="1"/>
            <p:nvPr/>
          </p:nvSpPr>
          <p:spPr>
            <a:xfrm>
              <a:off x="5736423" y="1698781"/>
              <a:ext cx="1166514"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satisfied </a:t>
              </a:r>
              <a:b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b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nor dissatisfied</a:t>
              </a:r>
            </a:p>
          </p:txBody>
        </p:sp>
      </p:grpSp>
      <p:grpSp>
        <p:nvGrpSpPr>
          <p:cNvPr id="6" name="Group 5">
            <a:extLst>
              <a:ext uri="{FF2B5EF4-FFF2-40B4-BE49-F238E27FC236}">
                <a16:creationId xmlns:a16="http://schemas.microsoft.com/office/drawing/2014/main" id="{E5F20D98-2421-BD49-842D-1D9B4AF1A115}"/>
              </a:ext>
            </a:extLst>
          </p:cNvPr>
          <p:cNvGrpSpPr/>
          <p:nvPr/>
        </p:nvGrpSpPr>
        <p:grpSpPr>
          <a:xfrm>
            <a:off x="4789072" y="4186011"/>
            <a:ext cx="7089365" cy="1180800"/>
            <a:chOff x="4800589" y="4326629"/>
            <a:chExt cx="7089365" cy="1180800"/>
          </a:xfrm>
        </p:grpSpPr>
        <p:graphicFrame>
          <p:nvGraphicFramePr>
            <p:cNvPr id="55" name="Chart 54">
              <a:extLst>
                <a:ext uri="{FF2B5EF4-FFF2-40B4-BE49-F238E27FC236}">
                  <a16:creationId xmlns:a16="http://schemas.microsoft.com/office/drawing/2014/main" id="{F00C8438-6B09-EA47-9CD0-03555E278CBB}"/>
                </a:ext>
              </a:extLst>
            </p:cNvPr>
            <p:cNvGraphicFramePr>
              <a:graphicFrameLocks/>
            </p:cNvGraphicFramePr>
            <p:nvPr>
              <p:extLst>
                <p:ext uri="{D42A27DB-BD31-4B8C-83A1-F6EECF244321}">
                  <p14:modId xmlns:p14="http://schemas.microsoft.com/office/powerpoint/2010/main" val="2502358980"/>
                </p:ext>
              </p:extLst>
            </p:nvPr>
          </p:nvGraphicFramePr>
          <p:xfrm>
            <a:off x="5280354" y="4326629"/>
            <a:ext cx="6609600" cy="1180800"/>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21">
              <a:extLst>
                <a:ext uri="{FF2B5EF4-FFF2-40B4-BE49-F238E27FC236}">
                  <a16:creationId xmlns:a16="http://schemas.microsoft.com/office/drawing/2014/main" id="{3D7BCEEA-E260-6F49-89B4-E6E042762802}"/>
                </a:ext>
              </a:extLst>
            </p:cNvPr>
            <p:cNvSpPr/>
            <p:nvPr/>
          </p:nvSpPr>
          <p:spPr>
            <a:xfrm>
              <a:off x="4800589" y="4789614"/>
              <a:ext cx="511679"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grpSp>
      <p:grpSp>
        <p:nvGrpSpPr>
          <p:cNvPr id="8" name="Group 7">
            <a:extLst>
              <a:ext uri="{FF2B5EF4-FFF2-40B4-BE49-F238E27FC236}">
                <a16:creationId xmlns:a16="http://schemas.microsoft.com/office/drawing/2014/main" id="{213346D6-3629-354D-822A-39FD77546DB5}"/>
              </a:ext>
            </a:extLst>
          </p:cNvPr>
          <p:cNvGrpSpPr/>
          <p:nvPr/>
        </p:nvGrpSpPr>
        <p:grpSpPr>
          <a:xfrm>
            <a:off x="4789072" y="5045120"/>
            <a:ext cx="7089365" cy="1180800"/>
            <a:chOff x="4800589" y="5460887"/>
            <a:chExt cx="7089365" cy="1180800"/>
          </a:xfrm>
        </p:grpSpPr>
        <p:graphicFrame>
          <p:nvGraphicFramePr>
            <p:cNvPr id="57" name="Chart 56">
              <a:extLst>
                <a:ext uri="{FF2B5EF4-FFF2-40B4-BE49-F238E27FC236}">
                  <a16:creationId xmlns:a16="http://schemas.microsoft.com/office/drawing/2014/main" id="{A55D2087-AB1A-074D-B8FB-B2FB666D6F28}"/>
                </a:ext>
              </a:extLst>
            </p:cNvPr>
            <p:cNvGraphicFramePr>
              <a:graphicFrameLocks/>
            </p:cNvGraphicFramePr>
            <p:nvPr>
              <p:extLst>
                <p:ext uri="{D42A27DB-BD31-4B8C-83A1-F6EECF244321}">
                  <p14:modId xmlns:p14="http://schemas.microsoft.com/office/powerpoint/2010/main" val="3878339116"/>
                </p:ext>
              </p:extLst>
            </p:nvPr>
          </p:nvGraphicFramePr>
          <p:xfrm>
            <a:off x="5280354" y="5460887"/>
            <a:ext cx="6609600" cy="1180800"/>
          </p:xfrm>
          <a:graphic>
            <a:graphicData uri="http://schemas.openxmlformats.org/drawingml/2006/chart">
              <c:chart xmlns:c="http://schemas.openxmlformats.org/drawingml/2006/chart" xmlns:r="http://schemas.openxmlformats.org/officeDocument/2006/relationships" r:id="rId5"/>
            </a:graphicData>
          </a:graphic>
        </p:graphicFrame>
        <p:sp>
          <p:nvSpPr>
            <p:cNvPr id="35" name="Rectangle 34">
              <a:extLst>
                <a:ext uri="{FF2B5EF4-FFF2-40B4-BE49-F238E27FC236}">
                  <a16:creationId xmlns:a16="http://schemas.microsoft.com/office/drawing/2014/main" id="{2EC8EB2C-3870-7649-9FF2-6C4FE2BC94F7}"/>
                </a:ext>
              </a:extLst>
            </p:cNvPr>
            <p:cNvSpPr/>
            <p:nvPr/>
          </p:nvSpPr>
          <p:spPr>
            <a:xfrm>
              <a:off x="4800589" y="5897398"/>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pSp>
      <p:cxnSp>
        <p:nvCxnSpPr>
          <p:cNvPr id="37" name="Straight Connector 36">
            <a:extLst>
              <a:ext uri="{FF2B5EF4-FFF2-40B4-BE49-F238E27FC236}">
                <a16:creationId xmlns:a16="http://schemas.microsoft.com/office/drawing/2014/main" id="{6E8F1048-E383-5049-AEE0-59F2687651E1}"/>
              </a:ext>
            </a:extLst>
          </p:cNvPr>
          <p:cNvCxnSpPr>
            <a:cxnSpLocks/>
          </p:cNvCxnSpPr>
          <p:nvPr/>
        </p:nvCxnSpPr>
        <p:spPr>
          <a:xfrm>
            <a:off x="3700338" y="4143819"/>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8E3CDD8-CCB2-6840-B15E-329F1CB48A47}"/>
              </a:ext>
            </a:extLst>
          </p:cNvPr>
          <p:cNvGrpSpPr/>
          <p:nvPr/>
        </p:nvGrpSpPr>
        <p:grpSpPr>
          <a:xfrm>
            <a:off x="4789072" y="2020537"/>
            <a:ext cx="7100882" cy="1180869"/>
            <a:chOff x="4800589" y="2226200"/>
            <a:chExt cx="7100882" cy="1260000"/>
          </a:xfrm>
        </p:grpSpPr>
        <p:graphicFrame>
          <p:nvGraphicFramePr>
            <p:cNvPr id="44" name="Chart 43">
              <a:extLst>
                <a:ext uri="{FF2B5EF4-FFF2-40B4-BE49-F238E27FC236}">
                  <a16:creationId xmlns:a16="http://schemas.microsoft.com/office/drawing/2014/main" id="{B6A3729C-AA63-814F-B1F1-636079616535}"/>
                </a:ext>
              </a:extLst>
            </p:cNvPr>
            <p:cNvGraphicFramePr>
              <a:graphicFrameLocks/>
            </p:cNvGraphicFramePr>
            <p:nvPr>
              <p:extLst>
                <p:ext uri="{D42A27DB-BD31-4B8C-83A1-F6EECF244321}">
                  <p14:modId xmlns:p14="http://schemas.microsoft.com/office/powerpoint/2010/main" val="2245244698"/>
                </p:ext>
              </p:extLst>
            </p:nvPr>
          </p:nvGraphicFramePr>
          <p:xfrm>
            <a:off x="5291871" y="2226200"/>
            <a:ext cx="6609600" cy="1260000"/>
          </p:xfrm>
          <a:graphic>
            <a:graphicData uri="http://schemas.openxmlformats.org/drawingml/2006/chart">
              <c:chart xmlns:c="http://schemas.openxmlformats.org/drawingml/2006/chart" xmlns:r="http://schemas.openxmlformats.org/officeDocument/2006/relationships" r:id="rId6"/>
            </a:graphicData>
          </a:graphic>
        </p:graphicFrame>
        <p:sp>
          <p:nvSpPr>
            <p:cNvPr id="45" name="Rectangle 44">
              <a:extLst>
                <a:ext uri="{FF2B5EF4-FFF2-40B4-BE49-F238E27FC236}">
                  <a16:creationId xmlns:a16="http://schemas.microsoft.com/office/drawing/2014/main" id="{9396983A-FCEC-4F45-834D-7CC34B0BE148}"/>
                </a:ext>
              </a:extLst>
            </p:cNvPr>
            <p:cNvSpPr/>
            <p:nvPr/>
          </p:nvSpPr>
          <p:spPr>
            <a:xfrm>
              <a:off x="4800589" y="2710348"/>
              <a:ext cx="511679" cy="328401"/>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grpSp>
      <p:grpSp>
        <p:nvGrpSpPr>
          <p:cNvPr id="46" name="Group 45">
            <a:extLst>
              <a:ext uri="{FF2B5EF4-FFF2-40B4-BE49-F238E27FC236}">
                <a16:creationId xmlns:a16="http://schemas.microsoft.com/office/drawing/2014/main" id="{2F6A65A2-F86D-DA41-A194-06BBD2D46CA1}"/>
              </a:ext>
            </a:extLst>
          </p:cNvPr>
          <p:cNvGrpSpPr/>
          <p:nvPr/>
        </p:nvGrpSpPr>
        <p:grpSpPr>
          <a:xfrm>
            <a:off x="4800589" y="2882132"/>
            <a:ext cx="7089365" cy="1180800"/>
            <a:chOff x="4800589" y="3304429"/>
            <a:chExt cx="7089365" cy="1180800"/>
          </a:xfrm>
        </p:grpSpPr>
        <p:graphicFrame>
          <p:nvGraphicFramePr>
            <p:cNvPr id="47" name="Chart 46">
              <a:extLst>
                <a:ext uri="{FF2B5EF4-FFF2-40B4-BE49-F238E27FC236}">
                  <a16:creationId xmlns:a16="http://schemas.microsoft.com/office/drawing/2014/main" id="{CAF2C159-0E78-F64F-83DE-0CD6D09CE149}"/>
                </a:ext>
              </a:extLst>
            </p:cNvPr>
            <p:cNvGraphicFramePr>
              <a:graphicFrameLocks/>
            </p:cNvGraphicFramePr>
            <p:nvPr>
              <p:extLst>
                <p:ext uri="{D42A27DB-BD31-4B8C-83A1-F6EECF244321}">
                  <p14:modId xmlns:p14="http://schemas.microsoft.com/office/powerpoint/2010/main" val="3606424505"/>
                </p:ext>
              </p:extLst>
            </p:nvPr>
          </p:nvGraphicFramePr>
          <p:xfrm>
            <a:off x="5280354" y="3304429"/>
            <a:ext cx="6609600" cy="1180800"/>
          </p:xfrm>
          <a:graphic>
            <a:graphicData uri="http://schemas.openxmlformats.org/drawingml/2006/chart">
              <c:chart xmlns:c="http://schemas.openxmlformats.org/drawingml/2006/chart" xmlns:r="http://schemas.openxmlformats.org/officeDocument/2006/relationships" r:id="rId7"/>
            </a:graphicData>
          </a:graphic>
        </p:graphicFrame>
        <p:sp>
          <p:nvSpPr>
            <p:cNvPr id="48" name="Rectangle 47">
              <a:extLst>
                <a:ext uri="{FF2B5EF4-FFF2-40B4-BE49-F238E27FC236}">
                  <a16:creationId xmlns:a16="http://schemas.microsoft.com/office/drawing/2014/main" id="{E95B5D26-ED8B-9440-81D0-9D1789689DA5}"/>
                </a:ext>
              </a:extLst>
            </p:cNvPr>
            <p:cNvSpPr/>
            <p:nvPr/>
          </p:nvSpPr>
          <p:spPr>
            <a:xfrm>
              <a:off x="4800589" y="3740940"/>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pSp>
      <p:sp>
        <p:nvSpPr>
          <p:cNvPr id="49" name="Rectangle 48">
            <a:extLst>
              <a:ext uri="{FF2B5EF4-FFF2-40B4-BE49-F238E27FC236}">
                <a16:creationId xmlns:a16="http://schemas.microsoft.com/office/drawing/2014/main" id="{F379E6ED-01FA-854F-BD3A-CBCBCD789C13}"/>
              </a:ext>
            </a:extLst>
          </p:cNvPr>
          <p:cNvSpPr/>
          <p:nvPr/>
        </p:nvSpPr>
        <p:spPr>
          <a:xfrm>
            <a:off x="3764591" y="2861548"/>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50" name="Rectangle 49">
            <a:extLst>
              <a:ext uri="{FF2B5EF4-FFF2-40B4-BE49-F238E27FC236}">
                <a16:creationId xmlns:a16="http://schemas.microsoft.com/office/drawing/2014/main" id="{7E62FDDE-493A-2C43-ACC0-6BF5CFA3DCD0}"/>
              </a:ext>
            </a:extLst>
          </p:cNvPr>
          <p:cNvSpPr/>
          <p:nvPr/>
        </p:nvSpPr>
        <p:spPr>
          <a:xfrm>
            <a:off x="3665206" y="4887828"/>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sp>
        <p:nvSpPr>
          <p:cNvPr id="36" name="Rectangle 35">
            <a:extLst>
              <a:ext uri="{FF2B5EF4-FFF2-40B4-BE49-F238E27FC236}">
                <a16:creationId xmlns:a16="http://schemas.microsoft.com/office/drawing/2014/main" id="{1D190E6B-DE66-6D40-A9B2-D001BACCDA9E}"/>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885092"/>
      </p:ext>
    </p:extLst>
  </p:cSld>
  <p:clrMapOvr>
    <a:masterClrMapping/>
  </p:clrMapOvr>
</p:sld>
</file>

<file path=ppt/theme/theme1.xml><?xml version="1.0" encoding="utf-8"?>
<a:theme xmlns:a="http://schemas.openxmlformats.org/drawingml/2006/main" name="Title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ontent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lternate Content Slide ">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ivider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End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e978518-3bab-4cdd-9961-9ed25996426a">
      <UserInfo>
        <DisplayName>Charles Tallack</DisplayName>
        <AccountId>37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2307D21F181F04CA08AE5C1B1E2B72A" ma:contentTypeVersion="13" ma:contentTypeDescription="Create a new document." ma:contentTypeScope="" ma:versionID="5d7d80a8870765c8df03af328ce49abd">
  <xsd:schema xmlns:xsd="http://www.w3.org/2001/XMLSchema" xmlns:xs="http://www.w3.org/2001/XMLSchema" xmlns:p="http://schemas.microsoft.com/office/2006/metadata/properties" xmlns:ns2="23b1b873-1a81-4986-b9f2-884cc7ab24d7" xmlns:ns3="9e978518-3bab-4cdd-9961-9ed25996426a" targetNamespace="http://schemas.microsoft.com/office/2006/metadata/properties" ma:root="true" ma:fieldsID="a3a58a18d91947e15ebb3ab321cd7e6f" ns2:_="" ns3:_="">
    <xsd:import namespace="23b1b873-1a81-4986-b9f2-884cc7ab24d7"/>
    <xsd:import namespace="9e978518-3bab-4cdd-9961-9ed25996426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b1b873-1a81-4986-b9f2-884cc7ab2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e978518-3bab-4cdd-9961-9ed25996426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634B68-5130-43B9-9A1C-985DB9790EC0}">
  <ds:schemaRefs>
    <ds:schemaRef ds:uri="9e978518-3bab-4cdd-9961-9ed25996426a"/>
    <ds:schemaRef ds:uri="http://purl.org/dc/dcmitype/"/>
    <ds:schemaRef ds:uri="23b1b873-1a81-4986-b9f2-884cc7ab24d7"/>
    <ds:schemaRef ds:uri="http://schemas.microsoft.com/office/infopath/2007/PartnerControl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E0E18F0-C392-438B-B9FC-A5FE0F6A64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b1b873-1a81-4986-b9f2-884cc7ab24d7"/>
    <ds:schemaRef ds:uri="9e978518-3bab-4cdd-9961-9ed2599642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D12281-B6AD-40BF-9BD7-F85A5CE093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6329</TotalTime>
  <Words>6247</Words>
  <Application>Microsoft Macintosh PowerPoint</Application>
  <PresentationFormat>Widescreen</PresentationFormat>
  <Paragraphs>455</Paragraphs>
  <Slides>46</Slides>
  <Notes>30</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46</vt:i4>
      </vt:variant>
    </vt:vector>
  </HeadingPairs>
  <TitlesOfParts>
    <vt:vector size="58" baseType="lpstr">
      <vt:lpstr>Arial</vt:lpstr>
      <vt:lpstr>KingsBureauGrot FiveOne</vt:lpstr>
      <vt:lpstr>KingsBureauGrot ThreeSeven</vt:lpstr>
      <vt:lpstr>Kings Caslon Display</vt:lpstr>
      <vt:lpstr>Calibri</vt:lpstr>
      <vt:lpstr>Title Slides</vt:lpstr>
      <vt:lpstr>Content Slides</vt:lpstr>
      <vt:lpstr>1_Content Slides</vt:lpstr>
      <vt:lpstr>2_Content Slides</vt:lpstr>
      <vt:lpstr>Alternate Content Slide </vt:lpstr>
      <vt:lpstr>Divider Slides</vt:lpstr>
      <vt:lpstr>End Slides</vt:lpstr>
      <vt:lpstr>Capitals and Covid: how Londoners and Parisians see their cities in light of the pandemic</vt:lpstr>
      <vt:lpstr>PowerPoint Presentation</vt:lpstr>
      <vt:lpstr>The cost of living and crime and policing are much greater concerns in London than in Greater Paris, while the cleanliness of streets, parks and other public spaces is the third biggest issue according to those living in the French capital – something which doesn’t even make the top 10 in London.  Immigration also comes eighth in Parisians’ list of priorities for their city, but appears much lower – 17th – on Londoners’ list. And compared with in 2019, Brexit has become considerably less of an issue for those in the UK capital.  Crucially, Parisians have lower levels of concern about most of the issues asked about. </vt:lpstr>
      <vt:lpstr>PowerPoint Presentation</vt:lpstr>
      <vt:lpstr>PowerPoint Presentation</vt:lpstr>
      <vt:lpstr>PowerPoint Presentation</vt:lpstr>
      <vt:lpstr>Spending more time locally as a result of the pandemic may have led to some developing a newfound appreciation for their local services. Majorities in both London and Greater Paris now say they’re satisfied with services such as schools, transport and police – a notable change from two years ago.  And Londoners and Parisians largely agree on what makes a local area good to live in – aside from on public transport links, which those in the UK capital see as a much bigger factor, and on environmental quality, which those in Greater Paris think is a more important consideration.  </vt:lpstr>
      <vt:lpstr>PowerPoint Presentation</vt:lpstr>
      <vt:lpstr>PowerPoint Presentation</vt:lpstr>
      <vt:lpstr>PowerPoint Presentation</vt:lpstr>
      <vt:lpstr>PowerPoint Presentation</vt:lpstr>
      <vt:lpstr>PowerPoint Presentation</vt:lpstr>
      <vt:lpstr>The desire to live in a better physical environment is a much bigger motivation for Parisians looking to leave the city, while affordability and the cost of living are far greater drivers in London.</vt:lpstr>
      <vt:lpstr>PowerPoint Presentation</vt:lpstr>
      <vt:lpstr>PowerPoint Presentation</vt:lpstr>
      <vt:lpstr>PowerPoint Presentation</vt:lpstr>
      <vt:lpstr>People in London are twice as likely as their Parisian counterparts to say that immigration from outside of the country has had a positive impact on their capital.   A majority of Londoners are also positive about immigration from elsewhere in the UK – much higher than the proportion of Parisians who say the same about the situation there.   And more generally, residents of Greater Paris are much more adamant that their city doesn’t need any more immigration. This is despite the fact that Paris already has a far lower share of foreign-born residents than London (20% vs 35%).</vt:lpstr>
      <vt:lpstr>PowerPoint Presentation</vt:lpstr>
      <vt:lpstr>PowerPoint Presentation</vt:lpstr>
      <vt:lpstr>If people interpret a “fair share” as an equal share, then this could be seen as a misperception: the UK’s Office for National Statistics has found that Londoners provide more in tax revenues than they receive in public spending – which is seemingly recognised by only around one in five London residents.</vt:lpstr>
      <vt:lpstr>PowerPoint Presentation</vt:lpstr>
      <vt:lpstr>PowerPoint Presentation</vt:lpstr>
      <vt:lpstr>On average, women in London say they’ve been stared at inappropriately 15.1 times during the time they’ve lived in the city, while the equivalent figure for women in Greater Paris is 10.1 times.  There is an even bigger gap when it comes to inappropriate jokes or sexual comments, with London women saying they’ve experienced this an average of 13.3 times, compared with five times for women in Greater Paris.  Unwanted touching of women appears to be a bigger problem in London than Greater Paris, too.</vt:lpstr>
      <vt:lpstr>PowerPoint Presentation</vt:lpstr>
      <vt:lpstr>PowerPoint Presentation</vt:lpstr>
      <vt:lpstr>PowerPoint Presentation</vt:lpstr>
      <vt:lpstr>A much greater share of London residents than Greater Paris residents see their city as a good location for rich people.  Parisians, on the other hand, are more likely to see their capital as a good place to live for poor people, old people and families.  There have also been changes in people’s perceptions of their cities over the past couple of years, with Parisians now more likely to see their city as being accommodating to the poor.</vt:lpstr>
      <vt:lpstr>PowerPoint Presentation</vt:lpstr>
      <vt:lpstr>PowerPoint Presentation</vt:lpstr>
      <vt:lpstr>PowerPoint Presentation</vt:lpstr>
      <vt:lpstr>PowerPoint Presentation</vt:lpstr>
      <vt:lpstr>PowerPoint Presentation</vt:lpstr>
      <vt:lpstr>In both the UK and French capitals people are most likely to think the affordability of housing will get worse as a result of the pandemic and to believe it’s unlikely that house prices will fall substantially.  But Parisians are more certain than Londoners that their city’s economy will get weaker and that immigration to the capital will increase. At the same time, they are also much more likely to think car ownership will become increasingly uncommon.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Londoners are more keen on reallocating space away from vehicles to cyclists and walkers, as well as on the idea of days when only electric or hybrid vehicles are allowed into the city centre.  And in Greater Paris, a lack of green spaces for leisure and exercise is seen as a bigger issue than it is in London, with more than a quarter of Parisians saying such spaces are not sufficiently available to them.  This tallies with figures which suggest that 9.5% of Greater Paris is made up of parks or green space, compared with 33% of London.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Kieran Robinson</dc:creator>
  <cp:lastModifiedBy>Murkin, George</cp:lastModifiedBy>
  <cp:revision>2</cp:revision>
  <dcterms:created xsi:type="dcterms:W3CDTF">2018-12-06T09:33:37Z</dcterms:created>
  <dcterms:modified xsi:type="dcterms:W3CDTF">2021-09-03T09:35:04Z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0x01010062307D21F181F04CA08AE5C1B1E2B72A</vt:lpwstr>
  </property>
</Properties>
</file>